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7" r:id="rId6"/>
    <p:sldId id="259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433E7F-658C-4828-B1AC-636845B07FAB}" v="339" dt="2022-01-26T12:00:19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Rebola Casquero" userId="S::alejandro.s239379@cesurformacion.com::f1b4fb41-67f7-43d5-9605-1e1bf3fa2fd7" providerId="AD" clId="Web-{EE433E7F-658C-4828-B1AC-636845B07FAB}"/>
    <pc:docChg chg="addSld delSld modSld sldOrd">
      <pc:chgData name="Alejandro Rebola Casquero" userId="S::alejandro.s239379@cesurformacion.com::f1b4fb41-67f7-43d5-9605-1e1bf3fa2fd7" providerId="AD" clId="Web-{EE433E7F-658C-4828-B1AC-636845B07FAB}" dt="2022-01-26T12:00:19.812" v="297" actId="20577"/>
      <pc:docMkLst>
        <pc:docMk/>
      </pc:docMkLst>
      <pc:sldChg chg="addSp delSp modSp del mod setBg">
        <pc:chgData name="Alejandro Rebola Casquero" userId="S::alejandro.s239379@cesurformacion.com::f1b4fb41-67f7-43d5-9605-1e1bf3fa2fd7" providerId="AD" clId="Web-{EE433E7F-658C-4828-B1AC-636845B07FAB}" dt="2022-01-26T11:49:41.137" v="164"/>
        <pc:sldMkLst>
          <pc:docMk/>
          <pc:sldMk cId="2406273178" sldId="256"/>
        </pc:sldMkLst>
        <pc:spChg chg="mod">
          <ac:chgData name="Alejandro Rebola Casquero" userId="S::alejandro.s239379@cesurformacion.com::f1b4fb41-67f7-43d5-9605-1e1bf3fa2fd7" providerId="AD" clId="Web-{EE433E7F-658C-4828-B1AC-636845B07FAB}" dt="2022-01-26T11:43:02.203" v="73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Alejandro Rebola Casquero" userId="S::alejandro.s239379@cesurformacion.com::f1b4fb41-67f7-43d5-9605-1e1bf3fa2fd7" providerId="AD" clId="Web-{EE433E7F-658C-4828-B1AC-636845B07FAB}" dt="2022-01-26T11:43:07.984" v="74" actId="1076"/>
          <ac:spMkLst>
            <pc:docMk/>
            <pc:sldMk cId="2406273178" sldId="256"/>
            <ac:spMk id="3" creationId="{00000000-0000-0000-0000-000000000000}"/>
          </ac:spMkLst>
        </pc:spChg>
        <pc:spChg chg="add mod ord">
          <ac:chgData name="Alejandro Rebola Casquero" userId="S::alejandro.s239379@cesurformacion.com::f1b4fb41-67f7-43d5-9605-1e1bf3fa2fd7" providerId="AD" clId="Web-{EE433E7F-658C-4828-B1AC-636845B07FAB}" dt="2022-01-26T11:43:11.047" v="75" actId="1076"/>
          <ac:spMkLst>
            <pc:docMk/>
            <pc:sldMk cId="2406273178" sldId="256"/>
            <ac:spMk id="4" creationId="{A46BB650-6F4B-445D-A834-495C3E9F97F4}"/>
          </ac:spMkLst>
        </pc:spChg>
        <pc:spChg chg="add del">
          <ac:chgData name="Alejandro Rebola Casquero" userId="S::alejandro.s239379@cesurformacion.com::f1b4fb41-67f7-43d5-9605-1e1bf3fa2fd7" providerId="AD" clId="Web-{EE433E7F-658C-4828-B1AC-636845B07FAB}" dt="2022-01-26T11:43:02.203" v="73"/>
          <ac:spMkLst>
            <pc:docMk/>
            <pc:sldMk cId="2406273178" sldId="256"/>
            <ac:spMk id="10" creationId="{16F9E488-0718-4E1E-9D12-26779F606252}"/>
          </ac:spMkLst>
        </pc:spChg>
        <pc:spChg chg="add del">
          <ac:chgData name="Alejandro Rebola Casquero" userId="S::alejandro.s239379@cesurformacion.com::f1b4fb41-67f7-43d5-9605-1e1bf3fa2fd7" providerId="AD" clId="Web-{EE433E7F-658C-4828-B1AC-636845B07FAB}" dt="2022-01-26T11:43:02.203" v="73"/>
          <ac:spMkLst>
            <pc:docMk/>
            <pc:sldMk cId="2406273178" sldId="256"/>
            <ac:spMk id="12" creationId="{CE708407-D01D-4E57-8998-FF799DBC3788}"/>
          </ac:spMkLst>
        </pc:spChg>
        <pc:grpChg chg="add del">
          <ac:chgData name="Alejandro Rebola Casquero" userId="S::alejandro.s239379@cesurformacion.com::f1b4fb41-67f7-43d5-9605-1e1bf3fa2fd7" providerId="AD" clId="Web-{EE433E7F-658C-4828-B1AC-636845B07FAB}" dt="2022-01-26T11:43:02.203" v="73"/>
          <ac:grpSpMkLst>
            <pc:docMk/>
            <pc:sldMk cId="2406273178" sldId="256"/>
            <ac:grpSpMk id="14" creationId="{7F963B07-5C9E-478C-A53E-B6F5B4A78933}"/>
          </ac:grpSpMkLst>
        </pc:grpChg>
        <pc:picChg chg="add mod">
          <ac:chgData name="Alejandro Rebola Casquero" userId="S::alejandro.s239379@cesurformacion.com::f1b4fb41-67f7-43d5-9605-1e1bf3fa2fd7" providerId="AD" clId="Web-{EE433E7F-658C-4828-B1AC-636845B07FAB}" dt="2022-01-26T11:43:02.203" v="73"/>
          <ac:picMkLst>
            <pc:docMk/>
            <pc:sldMk cId="2406273178" sldId="256"/>
            <ac:picMk id="5" creationId="{599D508C-C412-464C-86A5-6B8E075EA312}"/>
          </ac:picMkLst>
        </pc:picChg>
      </pc:sldChg>
      <pc:sldChg chg="addSp delSp modSp add mod ord replId setBg setClrOvrMap">
        <pc:chgData name="Alejandro Rebola Casquero" userId="S::alejandro.s239379@cesurformacion.com::f1b4fb41-67f7-43d5-9605-1e1bf3fa2fd7" providerId="AD" clId="Web-{EE433E7F-658C-4828-B1AC-636845B07FAB}" dt="2022-01-26T12:00:19.812" v="297" actId="20577"/>
        <pc:sldMkLst>
          <pc:docMk/>
          <pc:sldMk cId="1546714283" sldId="257"/>
        </pc:sldMkLst>
        <pc:spChg chg="mod">
          <ac:chgData name="Alejandro Rebola Casquero" userId="S::alejandro.s239379@cesurformacion.com::f1b4fb41-67f7-43d5-9605-1e1bf3fa2fd7" providerId="AD" clId="Web-{EE433E7F-658C-4828-B1AC-636845B07FAB}" dt="2022-01-26T11:47:29.148" v="139" actId="1076"/>
          <ac:spMkLst>
            <pc:docMk/>
            <pc:sldMk cId="1546714283" sldId="257"/>
            <ac:spMk id="2" creationId="{00000000-0000-0000-0000-000000000000}"/>
          </ac:spMkLst>
        </pc:spChg>
        <pc:spChg chg="mod">
          <ac:chgData name="Alejandro Rebola Casquero" userId="S::alejandro.s239379@cesurformacion.com::f1b4fb41-67f7-43d5-9605-1e1bf3fa2fd7" providerId="AD" clId="Web-{EE433E7F-658C-4828-B1AC-636845B07FAB}" dt="2022-01-26T12:00:19.812" v="297" actId="20577"/>
          <ac:spMkLst>
            <pc:docMk/>
            <pc:sldMk cId="1546714283" sldId="257"/>
            <ac:spMk id="3" creationId="{00000000-0000-0000-0000-000000000000}"/>
          </ac:spMkLst>
        </pc:spChg>
        <pc:spChg chg="del">
          <ac:chgData name="Alejandro Rebola Casquero" userId="S::alejandro.s239379@cesurformacion.com::f1b4fb41-67f7-43d5-9605-1e1bf3fa2fd7" providerId="AD" clId="Web-{EE433E7F-658C-4828-B1AC-636845B07FAB}" dt="2022-01-26T11:43:39.017" v="77"/>
          <ac:spMkLst>
            <pc:docMk/>
            <pc:sldMk cId="1546714283" sldId="257"/>
            <ac:spMk id="4" creationId="{A46BB650-6F4B-445D-A834-495C3E9F97F4}"/>
          </ac:spMkLst>
        </pc:spChg>
        <pc:spChg chg="add">
          <ac:chgData name="Alejandro Rebola Casquero" userId="S::alejandro.s239379@cesurformacion.com::f1b4fb41-67f7-43d5-9605-1e1bf3fa2fd7" providerId="AD" clId="Web-{EE433E7F-658C-4828-B1AC-636845B07FAB}" dt="2022-01-26T11:47:15.820" v="136"/>
          <ac:spMkLst>
            <pc:docMk/>
            <pc:sldMk cId="1546714283" sldId="257"/>
            <ac:spMk id="8" creationId="{DEE2AD96-B495-4E06-9291-B71706F728CB}"/>
          </ac:spMkLst>
        </pc:spChg>
        <pc:spChg chg="add del">
          <ac:chgData name="Alejandro Rebola Casquero" userId="S::alejandro.s239379@cesurformacion.com::f1b4fb41-67f7-43d5-9605-1e1bf3fa2fd7" providerId="AD" clId="Web-{EE433E7F-658C-4828-B1AC-636845B07FAB}" dt="2022-01-26T11:47:15.820" v="135"/>
          <ac:spMkLst>
            <pc:docMk/>
            <pc:sldMk cId="1546714283" sldId="257"/>
            <ac:spMk id="9" creationId="{8F23F8A3-8FD7-4779-8323-FDC26BE99889}"/>
          </ac:spMkLst>
        </pc:spChg>
        <pc:spChg chg="add">
          <ac:chgData name="Alejandro Rebola Casquero" userId="S::alejandro.s239379@cesurformacion.com::f1b4fb41-67f7-43d5-9605-1e1bf3fa2fd7" providerId="AD" clId="Web-{EE433E7F-658C-4828-B1AC-636845B07FAB}" dt="2022-01-26T11:47:15.820" v="136"/>
          <ac:spMkLst>
            <pc:docMk/>
            <pc:sldMk cId="1546714283" sldId="257"/>
            <ac:spMk id="10" creationId="{53CF6D67-C5A8-4ADD-9E8E-1E38CA1D3166}"/>
          </ac:spMkLst>
        </pc:spChg>
        <pc:spChg chg="add del">
          <ac:chgData name="Alejandro Rebola Casquero" userId="S::alejandro.s239379@cesurformacion.com::f1b4fb41-67f7-43d5-9605-1e1bf3fa2fd7" providerId="AD" clId="Web-{EE433E7F-658C-4828-B1AC-636845B07FAB}" dt="2022-01-26T11:47:15.820" v="135"/>
          <ac:spMkLst>
            <pc:docMk/>
            <pc:sldMk cId="1546714283" sldId="257"/>
            <ac:spMk id="11" creationId="{F605C4CC-A25C-416F-8333-7CB7DC97D870}"/>
          </ac:spMkLst>
        </pc:spChg>
        <pc:spChg chg="add">
          <ac:chgData name="Alejandro Rebola Casquero" userId="S::alejandro.s239379@cesurformacion.com::f1b4fb41-67f7-43d5-9605-1e1bf3fa2fd7" providerId="AD" clId="Web-{EE433E7F-658C-4828-B1AC-636845B07FAB}" dt="2022-01-26T11:47:15.820" v="136"/>
          <ac:spMkLst>
            <pc:docMk/>
            <pc:sldMk cId="1546714283" sldId="257"/>
            <ac:spMk id="12" creationId="{86909FA0-B515-4681-B7A8-FA281D133B94}"/>
          </ac:spMkLst>
        </pc:spChg>
        <pc:spChg chg="add">
          <ac:chgData name="Alejandro Rebola Casquero" userId="S::alejandro.s239379@cesurformacion.com::f1b4fb41-67f7-43d5-9605-1e1bf3fa2fd7" providerId="AD" clId="Web-{EE433E7F-658C-4828-B1AC-636845B07FAB}" dt="2022-01-26T11:47:15.820" v="136"/>
          <ac:spMkLst>
            <pc:docMk/>
            <pc:sldMk cId="1546714283" sldId="257"/>
            <ac:spMk id="14" creationId="{21C9FE86-FCC3-4A31-AA1C-C882262B7FE7}"/>
          </ac:spMkLst>
        </pc:spChg>
        <pc:spChg chg="add">
          <ac:chgData name="Alejandro Rebola Casquero" userId="S::alejandro.s239379@cesurformacion.com::f1b4fb41-67f7-43d5-9605-1e1bf3fa2fd7" providerId="AD" clId="Web-{EE433E7F-658C-4828-B1AC-636845B07FAB}" dt="2022-01-26T11:47:15.820" v="136"/>
          <ac:spMkLst>
            <pc:docMk/>
            <pc:sldMk cId="1546714283" sldId="257"/>
            <ac:spMk id="16" creationId="{7D96243B-ECED-4B71-8E06-AE9A285EAD20}"/>
          </ac:spMkLst>
        </pc:spChg>
        <pc:spChg chg="add">
          <ac:chgData name="Alejandro Rebola Casquero" userId="S::alejandro.s239379@cesurformacion.com::f1b4fb41-67f7-43d5-9605-1e1bf3fa2fd7" providerId="AD" clId="Web-{EE433E7F-658C-4828-B1AC-636845B07FAB}" dt="2022-01-26T11:47:15.820" v="136"/>
          <ac:spMkLst>
            <pc:docMk/>
            <pc:sldMk cId="1546714283" sldId="257"/>
            <ac:spMk id="18" creationId="{A09989E4-EFDC-4A90-A633-E0525FB4139E}"/>
          </ac:spMkLst>
        </pc:spChg>
        <pc:picChg chg="del">
          <ac:chgData name="Alejandro Rebola Casquero" userId="S::alejandro.s239379@cesurformacion.com::f1b4fb41-67f7-43d5-9605-1e1bf3fa2fd7" providerId="AD" clId="Web-{EE433E7F-658C-4828-B1AC-636845B07FAB}" dt="2022-01-26T11:46:49.163" v="124"/>
          <ac:picMkLst>
            <pc:docMk/>
            <pc:sldMk cId="1546714283" sldId="257"/>
            <ac:picMk id="5" creationId="{599D508C-C412-464C-86A5-6B8E075EA312}"/>
          </ac:picMkLst>
        </pc:picChg>
        <pc:picChg chg="add del">
          <ac:chgData name="Alejandro Rebola Casquero" userId="S::alejandro.s239379@cesurformacion.com::f1b4fb41-67f7-43d5-9605-1e1bf3fa2fd7" providerId="AD" clId="Web-{EE433E7F-658C-4828-B1AC-636845B07FAB}" dt="2022-01-26T11:47:15.820" v="135"/>
          <ac:picMkLst>
            <pc:docMk/>
            <pc:sldMk cId="1546714283" sldId="257"/>
            <ac:picMk id="6" creationId="{9EF1225B-B05A-48E5-AA2B-B6DF0D8481D4}"/>
          </ac:picMkLst>
        </pc:picChg>
        <pc:picChg chg="add mod">
          <ac:chgData name="Alejandro Rebola Casquero" userId="S::alejandro.s239379@cesurformacion.com::f1b4fb41-67f7-43d5-9605-1e1bf3fa2fd7" providerId="AD" clId="Web-{EE433E7F-658C-4828-B1AC-636845B07FAB}" dt="2022-01-26T11:50:05.778" v="168" actId="14100"/>
          <ac:picMkLst>
            <pc:docMk/>
            <pc:sldMk cId="1546714283" sldId="257"/>
            <ac:picMk id="7" creationId="{1CA672F1-1F07-4D6C-A346-65FDBF39F38C}"/>
          </ac:picMkLst>
        </pc:picChg>
      </pc:sldChg>
      <pc:sldChg chg="addSp delSp modSp add replId">
        <pc:chgData name="Alejandro Rebola Casquero" userId="S::alejandro.s239379@cesurformacion.com::f1b4fb41-67f7-43d5-9605-1e1bf3fa2fd7" providerId="AD" clId="Web-{EE433E7F-658C-4828-B1AC-636845B07FAB}" dt="2022-01-26T11:57:44.604" v="283" actId="20577"/>
        <pc:sldMkLst>
          <pc:docMk/>
          <pc:sldMk cId="4105103392" sldId="258"/>
        </pc:sldMkLst>
        <pc:spChg chg="del mod">
          <ac:chgData name="Alejandro Rebola Casquero" userId="S::alejandro.s239379@cesurformacion.com::f1b4fb41-67f7-43d5-9605-1e1bf3fa2fd7" providerId="AD" clId="Web-{EE433E7F-658C-4828-B1AC-636845B07FAB}" dt="2022-01-26T11:48:35.119" v="150"/>
          <ac:spMkLst>
            <pc:docMk/>
            <pc:sldMk cId="4105103392" sldId="258"/>
            <ac:spMk id="3" creationId="{00000000-0000-0000-0000-000000000000}"/>
          </ac:spMkLst>
        </pc:spChg>
        <pc:spChg chg="add mod">
          <ac:chgData name="Alejandro Rebola Casquero" userId="S::alejandro.s239379@cesurformacion.com::f1b4fb41-67f7-43d5-9605-1e1bf3fa2fd7" providerId="AD" clId="Web-{EE433E7F-658C-4828-B1AC-636845B07FAB}" dt="2022-01-26T11:57:44.604" v="283" actId="20577"/>
          <ac:spMkLst>
            <pc:docMk/>
            <pc:sldMk cId="4105103392" sldId="258"/>
            <ac:spMk id="5" creationId="{AC2D8BF8-4BE7-4EB6-9040-85B8264D9558}"/>
          </ac:spMkLst>
        </pc:spChg>
        <pc:spChg chg="add mod">
          <ac:chgData name="Alejandro Rebola Casquero" userId="S::alejandro.s239379@cesurformacion.com::f1b4fb41-67f7-43d5-9605-1e1bf3fa2fd7" providerId="AD" clId="Web-{EE433E7F-658C-4828-B1AC-636845B07FAB}" dt="2022-01-26T11:57:25.963" v="280" actId="20577"/>
          <ac:spMkLst>
            <pc:docMk/>
            <pc:sldMk cId="4105103392" sldId="258"/>
            <ac:spMk id="6" creationId="{A7E82D7A-1367-448F-A55B-B455F6CE42E9}"/>
          </ac:spMkLst>
        </pc:spChg>
        <pc:spChg chg="add mod">
          <ac:chgData name="Alejandro Rebola Casquero" userId="S::alejandro.s239379@cesurformacion.com::f1b4fb41-67f7-43d5-9605-1e1bf3fa2fd7" providerId="AD" clId="Web-{EE433E7F-658C-4828-B1AC-636845B07FAB}" dt="2022-01-26T11:56:49.431" v="272" actId="1076"/>
          <ac:spMkLst>
            <pc:docMk/>
            <pc:sldMk cId="4105103392" sldId="258"/>
            <ac:spMk id="7" creationId="{A8284C4F-4937-412E-9E9D-B996FCB9A5A8}"/>
          </ac:spMkLst>
        </pc:spChg>
        <pc:picChg chg="add mod">
          <ac:chgData name="Alejandro Rebola Casquero" userId="S::alejandro.s239379@cesurformacion.com::f1b4fb41-67f7-43d5-9605-1e1bf3fa2fd7" providerId="AD" clId="Web-{EE433E7F-658C-4828-B1AC-636845B07FAB}" dt="2022-01-26T11:48:07.259" v="142" actId="1076"/>
          <ac:picMkLst>
            <pc:docMk/>
            <pc:sldMk cId="4105103392" sldId="258"/>
            <ac:picMk id="4" creationId="{A2B8AF3F-E5BA-4222-8D1F-FE65083DACFB}"/>
          </ac:picMkLst>
        </pc:picChg>
      </pc:sldChg>
      <pc:sldChg chg="addSp delSp modSp add replId">
        <pc:chgData name="Alejandro Rebola Casquero" userId="S::alejandro.s239379@cesurformacion.com::f1b4fb41-67f7-43d5-9605-1e1bf3fa2fd7" providerId="AD" clId="Web-{EE433E7F-658C-4828-B1AC-636845B07FAB}" dt="2022-01-26T11:55:47.163" v="263" actId="1076"/>
        <pc:sldMkLst>
          <pc:docMk/>
          <pc:sldMk cId="3041772228" sldId="259"/>
        </pc:sldMkLst>
        <pc:spChg chg="mod">
          <ac:chgData name="Alejandro Rebola Casquero" userId="S::alejandro.s239379@cesurformacion.com::f1b4fb41-67f7-43d5-9605-1e1bf3fa2fd7" providerId="AD" clId="Web-{EE433E7F-658C-4828-B1AC-636845B07FAB}" dt="2022-01-26T11:54:23.083" v="227" actId="1076"/>
          <ac:spMkLst>
            <pc:docMk/>
            <pc:sldMk cId="3041772228" sldId="259"/>
            <ac:spMk id="3" creationId="{00000000-0000-0000-0000-000000000000}"/>
          </ac:spMkLst>
        </pc:spChg>
        <pc:spChg chg="add mod">
          <ac:chgData name="Alejandro Rebola Casquero" userId="S::alejandro.s239379@cesurformacion.com::f1b4fb41-67f7-43d5-9605-1e1bf3fa2fd7" providerId="AD" clId="Web-{EE433E7F-658C-4828-B1AC-636845B07FAB}" dt="2022-01-26T11:55:20.022" v="258" actId="1076"/>
          <ac:spMkLst>
            <pc:docMk/>
            <pc:sldMk cId="3041772228" sldId="259"/>
            <ac:spMk id="4" creationId="{5AB65BC3-50B9-4893-9847-5E737DBFA398}"/>
          </ac:spMkLst>
        </pc:spChg>
        <pc:spChg chg="add mod">
          <ac:chgData name="Alejandro Rebola Casquero" userId="S::alejandro.s239379@cesurformacion.com::f1b4fb41-67f7-43d5-9605-1e1bf3fa2fd7" providerId="AD" clId="Web-{EE433E7F-658C-4828-B1AC-636845B07FAB}" dt="2022-01-26T11:55:07.662" v="257" actId="20577"/>
          <ac:spMkLst>
            <pc:docMk/>
            <pc:sldMk cId="3041772228" sldId="259"/>
            <ac:spMk id="5" creationId="{8B8A4C5D-E214-41BE-A8D9-D61D84C1CE82}"/>
          </ac:spMkLst>
        </pc:spChg>
        <pc:spChg chg="add mod">
          <ac:chgData name="Alejandro Rebola Casquero" userId="S::alejandro.s239379@cesurformacion.com::f1b4fb41-67f7-43d5-9605-1e1bf3fa2fd7" providerId="AD" clId="Web-{EE433E7F-658C-4828-B1AC-636845B07FAB}" dt="2022-01-26T11:55:02.740" v="255" actId="1076"/>
          <ac:spMkLst>
            <pc:docMk/>
            <pc:sldMk cId="3041772228" sldId="259"/>
            <ac:spMk id="6" creationId="{77B4ABBA-31D7-4999-B7CB-1589A1B7BA2C}"/>
          </ac:spMkLst>
        </pc:spChg>
        <pc:picChg chg="del">
          <ac:chgData name="Alejandro Rebola Casquero" userId="S::alejandro.s239379@cesurformacion.com::f1b4fb41-67f7-43d5-9605-1e1bf3fa2fd7" providerId="AD" clId="Web-{EE433E7F-658C-4828-B1AC-636845B07FAB}" dt="2022-01-26T11:55:36.491" v="259"/>
          <ac:picMkLst>
            <pc:docMk/>
            <pc:sldMk cId="3041772228" sldId="259"/>
            <ac:picMk id="7" creationId="{1CA672F1-1F07-4D6C-A346-65FDBF39F38C}"/>
          </ac:picMkLst>
        </pc:picChg>
        <pc:picChg chg="add mod">
          <ac:chgData name="Alejandro Rebola Casquero" userId="S::alejandro.s239379@cesurformacion.com::f1b4fb41-67f7-43d5-9605-1e1bf3fa2fd7" providerId="AD" clId="Web-{EE433E7F-658C-4828-B1AC-636845B07FAB}" dt="2022-01-26T11:55:47.163" v="263" actId="1076"/>
          <ac:picMkLst>
            <pc:docMk/>
            <pc:sldMk cId="3041772228" sldId="259"/>
            <ac:picMk id="9" creationId="{6BA5C9A7-0E36-4B68-9960-61499FF33BF1}"/>
          </ac:picMkLst>
        </pc:picChg>
      </pc:sldChg>
      <pc:sldChg chg="add del replId">
        <pc:chgData name="Alejandro Rebola Casquero" userId="S::alejandro.s239379@cesurformacion.com::f1b4fb41-67f7-43d5-9605-1e1bf3fa2fd7" providerId="AD" clId="Web-{EE433E7F-658C-4828-B1AC-636845B07FAB}" dt="2022-01-26T11:58:07.605" v="284"/>
        <pc:sldMkLst>
          <pc:docMk/>
          <pc:sldMk cId="1718928573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26/01/2022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563133" y="-1531057"/>
            <a:ext cx="5529982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b="1" u="sng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Sintaxis</a:t>
            </a:r>
            <a:r>
              <a:rPr lang="en-US" sz="66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XML</a:t>
            </a:r>
            <a:endParaRPr lang="en-US" sz="6600" b="1" u="sng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4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A2B8AF3F-E5BA-4222-8D1F-FE65083DA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67" y="2529198"/>
            <a:ext cx="4824132" cy="3306855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AC2D8BF8-4BE7-4EB6-9040-85B8264D9558}"/>
              </a:ext>
            </a:extLst>
          </p:cNvPr>
          <p:cNvSpPr txBox="1">
            <a:spLocks/>
          </p:cNvSpPr>
          <p:nvPr/>
        </p:nvSpPr>
        <p:spPr>
          <a:xfrm>
            <a:off x="6610145" y="278107"/>
            <a:ext cx="4650442" cy="31461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4000" b="1" dirty="0">
                <a:ea typeface="+mn-lt"/>
                <a:cs typeface="+mn-lt"/>
              </a:rPr>
              <a:t>El documento puede tener una declaración XML:</a:t>
            </a:r>
            <a:endParaRPr lang="es-ES" sz="4000" b="1"/>
          </a:p>
          <a:p>
            <a:pPr algn="l"/>
            <a:endParaRPr lang="es-E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l"/>
            <a:endParaRPr lang="es-ES" sz="2000" b="1" dirty="0">
              <a:solidFill>
                <a:srgbClr val="FF0000"/>
              </a:solidFill>
              <a:latin typeface="Consolas"/>
              <a:cs typeface="Calibri"/>
            </a:endParaRPr>
          </a:p>
          <a:p>
            <a:pPr algn="l"/>
            <a:br>
              <a:rPr lang="es-ES" sz="2000" dirty="0">
                <a:latin typeface="Consolas"/>
                <a:cs typeface="Calibri"/>
              </a:rPr>
            </a:br>
            <a:r>
              <a:rPr lang="es-ES" dirty="0">
                <a:latin typeface="Calibri"/>
                <a:cs typeface="Calibri"/>
              </a:rPr>
              <a:t>Donde </a:t>
            </a:r>
            <a:r>
              <a:rPr lang="es-ES" b="1" dirty="0">
                <a:latin typeface="Calibri"/>
                <a:cs typeface="Calibri"/>
              </a:rPr>
              <a:t>versión</a:t>
            </a:r>
            <a:r>
              <a:rPr lang="es-ES" dirty="0">
                <a:latin typeface="Calibri"/>
                <a:cs typeface="Calibri"/>
              </a:rPr>
              <a:t> es la versión de XML y la</a:t>
            </a:r>
            <a:r>
              <a:rPr lang="es-ES" b="1" dirty="0">
                <a:latin typeface="Calibri"/>
                <a:cs typeface="Calibri"/>
              </a:rPr>
              <a:t> codificación</a:t>
            </a:r>
            <a:r>
              <a:rPr lang="es-ES" dirty="0">
                <a:latin typeface="Calibri"/>
                <a:cs typeface="Calibri"/>
              </a:rPr>
              <a:t> especifica la codificación de caracteres usada en el documento.</a:t>
            </a:r>
            <a:endParaRPr lang="es-ES">
              <a:latin typeface="Calibri"/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E82D7A-1367-448F-A55B-B455F6CE42E9}"/>
              </a:ext>
            </a:extLst>
          </p:cNvPr>
          <p:cNvSpPr txBox="1"/>
          <p:nvPr/>
        </p:nvSpPr>
        <p:spPr>
          <a:xfrm>
            <a:off x="6651331" y="3682010"/>
            <a:ext cx="4847855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" sz="2200" dirty="0">
                <a:latin typeface="Calibri"/>
                <a:cs typeface="Calibri"/>
              </a:rPr>
              <a:t>Un </a:t>
            </a:r>
            <a:r>
              <a:rPr lang="es" sz="2200" b="1" dirty="0">
                <a:latin typeface="Calibri"/>
                <a:cs typeface="Calibri"/>
              </a:rPr>
              <a:t>documento</a:t>
            </a:r>
            <a:r>
              <a:rPr lang="es" sz="2200" dirty="0">
                <a:latin typeface="Calibri"/>
                <a:cs typeface="Calibri"/>
              </a:rPr>
              <a:t> bien formado en XML es un documento que "se adhiere a las reglas de sintaxis especificadas por la especificación XML 1.0 en el sentido de que debe satisfacer tanto las estructuras físicas como las lógicas".</a:t>
            </a:r>
            <a:endParaRPr lang="es-ES" sz="2200" dirty="0">
              <a:latin typeface="Calibri"/>
              <a:cs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8284C4F-4937-412E-9E9D-B996FCB9A5A8}"/>
              </a:ext>
            </a:extLst>
          </p:cNvPr>
          <p:cNvSpPr txBox="1"/>
          <p:nvPr/>
        </p:nvSpPr>
        <p:spPr>
          <a:xfrm>
            <a:off x="6606988" y="1597960"/>
            <a:ext cx="52757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s-ES" b="1" dirty="0" err="1">
                <a:solidFill>
                  <a:srgbClr val="FF0000"/>
                </a:solidFill>
                <a:latin typeface="Consolas"/>
              </a:rPr>
              <a:t>xml</a:t>
            </a:r>
            <a:r>
              <a:rPr lang="es-ES" b="1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s-ES" b="1" dirty="0" err="1">
                <a:solidFill>
                  <a:srgbClr val="FF0000"/>
                </a:solidFill>
                <a:latin typeface="Consolas"/>
              </a:rPr>
              <a:t>version</a:t>
            </a:r>
            <a:r>
              <a:rPr lang="es-ES" b="1" dirty="0">
                <a:solidFill>
                  <a:srgbClr val="FF0000"/>
                </a:solidFill>
                <a:latin typeface="Consolas"/>
              </a:rPr>
              <a:t>="1.0" </a:t>
            </a:r>
            <a:r>
              <a:rPr lang="es-ES" b="1" dirty="0" err="1">
                <a:solidFill>
                  <a:srgbClr val="FF0000"/>
                </a:solidFill>
                <a:latin typeface="Consolas"/>
              </a:rPr>
              <a:t>encoding</a:t>
            </a:r>
            <a:r>
              <a:rPr lang="es-ES" b="1" dirty="0">
                <a:solidFill>
                  <a:srgbClr val="FF0000"/>
                </a:solidFill>
                <a:latin typeface="Consolas"/>
              </a:rPr>
              <a:t>="UTF-8"?&gt;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510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563133" y="-1531057"/>
            <a:ext cx="5529982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b="1" u="sng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Sintaxis</a:t>
            </a:r>
            <a:r>
              <a:rPr lang="en-US" sz="66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XML</a:t>
            </a:r>
            <a:endParaRPr lang="en-US" sz="6600" b="1" u="sng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s-ES_tradnl" b="1" dirty="0"/>
              <a:t>Estructura</a:t>
            </a:r>
            <a:r>
              <a:rPr lang="en-US" b="1" dirty="0"/>
              <a:t> del XML: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Un Archivo XML </a:t>
            </a:r>
            <a:r>
              <a:rPr lang="en-US" sz="1700" dirty="0" err="1"/>
              <a:t>está</a:t>
            </a:r>
            <a:r>
              <a:rPr lang="en-US" sz="1700" dirty="0"/>
              <a:t> </a:t>
            </a:r>
            <a:r>
              <a:rPr lang="en-US" sz="1700" dirty="0" err="1"/>
              <a:t>estructurado</a:t>
            </a:r>
            <a:r>
              <a:rPr lang="en-US" sz="1700" dirty="0"/>
              <a:t> por </a:t>
            </a:r>
            <a:r>
              <a:rPr lang="en-US" sz="1700" dirty="0" err="1"/>
              <a:t>varios</a:t>
            </a:r>
            <a:r>
              <a:rPr lang="en-US" sz="1700" dirty="0"/>
              <a:t> </a:t>
            </a:r>
            <a:r>
              <a:rPr lang="es-ES" sz="1700" dirty="0"/>
              <a:t>elementos</a:t>
            </a:r>
            <a:r>
              <a:rPr lang="en-US" sz="1700" dirty="0"/>
              <a:t> XML, </a:t>
            </a:r>
            <a:r>
              <a:rPr lang="en-US" sz="1700" dirty="0" err="1"/>
              <a:t>también</a:t>
            </a:r>
            <a:r>
              <a:rPr lang="en-US" sz="1700" dirty="0"/>
              <a:t> </a:t>
            </a:r>
            <a:r>
              <a:rPr lang="en-US" sz="1700" dirty="0" err="1"/>
              <a:t>llamado</a:t>
            </a:r>
            <a:r>
              <a:rPr lang="en-US" sz="1700" dirty="0"/>
              <a:t> XML-</a:t>
            </a:r>
            <a:r>
              <a:rPr lang="en-US" sz="1700" dirty="0" err="1"/>
              <a:t>nodos</a:t>
            </a:r>
            <a:r>
              <a:rPr lang="en-US" sz="1700" dirty="0"/>
              <a:t> o las </a:t>
            </a:r>
            <a:r>
              <a:rPr lang="en-US" sz="1700" dirty="0" err="1"/>
              <a:t>etiquetas</a:t>
            </a:r>
            <a:r>
              <a:rPr lang="en-US" sz="1700" dirty="0"/>
              <a:t> XML. XML los </a:t>
            </a:r>
            <a:r>
              <a:rPr lang="en-US" sz="1700" dirty="0" err="1"/>
              <a:t>nombres</a:t>
            </a:r>
            <a:r>
              <a:rPr lang="en-US" sz="1700" dirty="0"/>
              <a:t> de los </a:t>
            </a:r>
            <a:r>
              <a:rPr lang="en-US" sz="1700" dirty="0" err="1"/>
              <a:t>elementos</a:t>
            </a:r>
            <a:r>
              <a:rPr lang="en-US" sz="1700" dirty="0"/>
              <a:t> </a:t>
            </a:r>
            <a:r>
              <a:rPr lang="en-US" sz="1700" dirty="0" err="1"/>
              <a:t>están</a:t>
            </a:r>
            <a:r>
              <a:rPr lang="en-US" sz="1700" dirty="0"/>
              <a:t> </a:t>
            </a:r>
            <a:r>
              <a:rPr lang="en-US" sz="1700" dirty="0" err="1"/>
              <a:t>encerrados</a:t>
            </a:r>
            <a:r>
              <a:rPr lang="en-US" sz="1700" dirty="0"/>
              <a:t> por </a:t>
            </a:r>
            <a:r>
              <a:rPr lang="en-US" sz="1700" dirty="0" err="1"/>
              <a:t>corchetes</a:t>
            </a:r>
            <a:r>
              <a:rPr lang="en-US" sz="1700" dirty="0"/>
              <a:t> </a:t>
            </a:r>
            <a:r>
              <a:rPr lang="en-US" sz="1700" dirty="0" err="1"/>
              <a:t>triangulares</a:t>
            </a:r>
            <a:r>
              <a:rPr lang="en-US" sz="1700" dirty="0"/>
              <a:t> &lt; &gt; </a:t>
            </a:r>
            <a:r>
              <a:rPr lang="en-US" sz="1700" dirty="0" err="1"/>
              <a:t>tal</a:t>
            </a:r>
            <a:r>
              <a:rPr lang="en-US" sz="1700" dirty="0"/>
              <a:t> y </a:t>
            </a:r>
            <a:r>
              <a:rPr lang="en-US" sz="1700" dirty="0" err="1"/>
              <a:t>como</a:t>
            </a:r>
            <a:r>
              <a:rPr lang="en-US" sz="1700" dirty="0"/>
              <a:t> se indica a </a:t>
            </a:r>
            <a:r>
              <a:rPr lang="en-US" sz="1700" dirty="0" err="1"/>
              <a:t>continuación</a:t>
            </a:r>
            <a:r>
              <a:rPr lang="en-US" sz="1700" dirty="0"/>
              <a:t>:</a:t>
            </a:r>
            <a:endParaRPr lang="en-US" sz="1700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b="1" dirty="0"/>
              <a:t>&lt;element&gt;</a:t>
            </a:r>
            <a:endParaRPr lang="en-US" sz="1700" b="1" dirty="0">
              <a:cs typeface="Calibri"/>
            </a:endParaRPr>
          </a:p>
          <a:p>
            <a:pPr algn="l"/>
            <a:endParaRPr lang="en-US" sz="1700" b="1" dirty="0">
              <a:cs typeface="Calibri" panose="020F0502020204030204"/>
            </a:endParaRPr>
          </a:p>
          <a:p>
            <a:pPr algn="l"/>
            <a:r>
              <a:rPr lang="en-US" b="1" dirty="0"/>
              <a:t>Las </a:t>
            </a:r>
            <a:r>
              <a:rPr lang="en-US" b="1" dirty="0" err="1"/>
              <a:t>reglas</a:t>
            </a:r>
            <a:r>
              <a:rPr lang="en-US" b="1" dirty="0"/>
              <a:t> de la </a:t>
            </a:r>
            <a:r>
              <a:rPr lang="en-US" b="1" dirty="0" err="1"/>
              <a:t>sintaxis</a:t>
            </a:r>
            <a:r>
              <a:rPr lang="en-US" b="1" dirty="0"/>
              <a:t> de las </a:t>
            </a:r>
            <a:r>
              <a:rPr lang="en-US" b="1" dirty="0" err="1"/>
              <a:t>etiquetas</a:t>
            </a:r>
            <a:r>
              <a:rPr lang="en-US" b="1" dirty="0"/>
              <a:t> y </a:t>
            </a:r>
            <a:r>
              <a:rPr lang="en-US" b="1" dirty="0" err="1"/>
              <a:t>elementos</a:t>
            </a:r>
            <a:r>
              <a:rPr lang="en-US" b="1" dirty="0"/>
              <a:t>:</a:t>
            </a:r>
            <a:endParaRPr lang="en-US" dirty="0">
              <a:cs typeface="Calibri" panose="020F0502020204030204"/>
            </a:endParaRPr>
          </a:p>
          <a:p>
            <a:pPr algn="l"/>
            <a:endParaRPr lang="en-US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b="1" dirty="0" err="1"/>
              <a:t>Sintaxis</a:t>
            </a:r>
            <a:r>
              <a:rPr lang="en-US" sz="1700" b="1" dirty="0"/>
              <a:t> de </a:t>
            </a:r>
            <a:r>
              <a:rPr lang="en-US" sz="1700" b="1" dirty="0" err="1"/>
              <a:t>Elemento</a:t>
            </a:r>
            <a:r>
              <a:rPr lang="en-US" sz="1700" b="1" dirty="0"/>
              <a:t>: </a:t>
            </a:r>
            <a:r>
              <a:rPr lang="en-US" sz="1700" dirty="0"/>
              <a:t>XML Cada </a:t>
            </a:r>
            <a:r>
              <a:rPr lang="en-US" sz="1700" dirty="0" err="1"/>
              <a:t>elemento</a:t>
            </a:r>
            <a:r>
              <a:rPr lang="en-US" sz="1700" dirty="0"/>
              <a:t> </a:t>
            </a:r>
            <a:r>
              <a:rPr lang="en-US" sz="1700" dirty="0" err="1"/>
              <a:t>tiene</a:t>
            </a:r>
            <a:r>
              <a:rPr lang="en-US" sz="1700" dirty="0"/>
              <a:t> que </a:t>
            </a:r>
            <a:r>
              <a:rPr lang="en-US" sz="1700" dirty="0" err="1"/>
              <a:t>estar</a:t>
            </a:r>
            <a:r>
              <a:rPr lang="en-US" sz="1700" dirty="0"/>
              <a:t> </a:t>
            </a:r>
            <a:r>
              <a:rPr lang="en-US" sz="1700" dirty="0" err="1"/>
              <a:t>cerrada</a:t>
            </a:r>
            <a:r>
              <a:rPr lang="en-US" sz="1700" dirty="0"/>
              <a:t> o con </a:t>
            </a:r>
            <a:r>
              <a:rPr lang="en-US" sz="1700" dirty="0" err="1"/>
              <a:t>inicio</a:t>
            </a:r>
            <a:r>
              <a:rPr lang="en-US" sz="1700" dirty="0"/>
              <a:t> o final con </a:t>
            </a:r>
            <a:r>
              <a:rPr lang="en-US" sz="1700" dirty="0" err="1"/>
              <a:t>elementos</a:t>
            </a:r>
            <a:r>
              <a:rPr lang="en-US" sz="1700" dirty="0"/>
              <a:t> </a:t>
            </a:r>
            <a:r>
              <a:rPr lang="en-US" sz="1700" dirty="0" err="1"/>
              <a:t>como</a:t>
            </a:r>
            <a:r>
              <a:rPr lang="en-US" sz="1700" dirty="0"/>
              <a:t> se </a:t>
            </a:r>
            <a:r>
              <a:rPr lang="en-US" sz="1700" dirty="0" err="1"/>
              <a:t>muestra</a:t>
            </a:r>
            <a:r>
              <a:rPr lang="en-US" sz="1700" dirty="0"/>
              <a:t> a </a:t>
            </a:r>
            <a:r>
              <a:rPr lang="en-US" sz="1700" dirty="0" err="1"/>
              <a:t>continuación</a:t>
            </a:r>
            <a:r>
              <a:rPr lang="en-US" sz="1700" dirty="0"/>
              <a:t>:</a:t>
            </a:r>
            <a:endParaRPr lang="en-US" sz="1700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b="1" dirty="0"/>
              <a:t>&lt;element&gt;....&lt;/element&gt;</a:t>
            </a:r>
            <a:endParaRPr lang="en-US" sz="1700" b="1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b="1" dirty="0" err="1"/>
              <a:t>Elemento</a:t>
            </a:r>
            <a:r>
              <a:rPr lang="en-US" sz="1700" b="1" dirty="0"/>
              <a:t> </a:t>
            </a:r>
            <a:r>
              <a:rPr lang="en-US" sz="1700" b="1" dirty="0" err="1"/>
              <a:t>raíz</a:t>
            </a:r>
            <a:r>
              <a:rPr lang="en-US" sz="1700" b="1" dirty="0"/>
              <a:t>: </a:t>
            </a:r>
            <a:r>
              <a:rPr lang="en-US" sz="1700" dirty="0"/>
              <a:t>Un </a:t>
            </a:r>
            <a:r>
              <a:rPr lang="en-US" sz="1700" dirty="0" err="1"/>
              <a:t>documento</a:t>
            </a:r>
            <a:r>
              <a:rPr lang="en-US" sz="1700" dirty="0"/>
              <a:t> XML </a:t>
            </a:r>
            <a:r>
              <a:rPr lang="en-US" sz="1700" dirty="0" err="1"/>
              <a:t>sólo</a:t>
            </a:r>
            <a:r>
              <a:rPr lang="en-US" sz="1700" dirty="0"/>
              <a:t> </a:t>
            </a:r>
            <a:r>
              <a:rPr lang="en-US" sz="1700" dirty="0" err="1"/>
              <a:t>puede</a:t>
            </a:r>
            <a:r>
              <a:rPr lang="en-US" sz="1700" dirty="0"/>
              <a:t> </a:t>
            </a:r>
            <a:r>
              <a:rPr lang="en-US" sz="1700" dirty="0" err="1"/>
              <a:t>tener</a:t>
            </a:r>
            <a:r>
              <a:rPr lang="en-US" sz="1700" dirty="0"/>
              <a:t> un </a:t>
            </a:r>
            <a:r>
              <a:rPr lang="en-US" sz="1700" dirty="0" err="1"/>
              <a:t>elemento</a:t>
            </a:r>
            <a:r>
              <a:rPr lang="en-US" sz="1700" dirty="0"/>
              <a:t> </a:t>
            </a:r>
            <a:r>
              <a:rPr lang="en-US" sz="1700" dirty="0" err="1"/>
              <a:t>raíz</a:t>
            </a:r>
            <a:r>
              <a:rPr lang="en-US" sz="1700" dirty="0"/>
              <a:t>.</a:t>
            </a:r>
            <a:endParaRPr lang="en-US" sz="1700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b="1" dirty="0" err="1"/>
              <a:t>Mayúsculas</a:t>
            </a:r>
            <a:r>
              <a:rPr lang="en-US" sz="1700" b="1" dirty="0"/>
              <a:t> y </a:t>
            </a:r>
            <a:r>
              <a:rPr lang="en-US" sz="1700" b="1" dirty="0" err="1"/>
              <a:t>minúsculas</a:t>
            </a:r>
            <a:r>
              <a:rPr lang="en-US" sz="1700" b="1" dirty="0"/>
              <a:t>: </a:t>
            </a:r>
            <a:r>
              <a:rPr lang="en-US" sz="1700" dirty="0"/>
              <a:t>Los </a:t>
            </a:r>
            <a:r>
              <a:rPr lang="en-US" sz="1700" dirty="0" err="1"/>
              <a:t>nombres</a:t>
            </a:r>
            <a:r>
              <a:rPr lang="en-US" sz="1700" dirty="0"/>
              <a:t> de los </a:t>
            </a:r>
            <a:r>
              <a:rPr lang="en-US" sz="1700" dirty="0" err="1"/>
              <a:t>elementos</a:t>
            </a:r>
            <a:r>
              <a:rPr lang="en-US" sz="1700" dirty="0"/>
              <a:t> XML son </a:t>
            </a:r>
            <a:r>
              <a:rPr lang="en-US" sz="1700" dirty="0" err="1"/>
              <a:t>sensibles</a:t>
            </a:r>
            <a:r>
              <a:rPr lang="en-US" sz="1700" dirty="0"/>
              <a:t> a las </a:t>
            </a:r>
            <a:r>
              <a:rPr lang="en-US" sz="1700" dirty="0" err="1"/>
              <a:t>mayúsculas</a:t>
            </a:r>
            <a:r>
              <a:rPr lang="en-US" sz="1700" dirty="0"/>
              <a:t> y </a:t>
            </a:r>
            <a:r>
              <a:rPr lang="en-US" sz="1700" dirty="0" err="1"/>
              <a:t>minúsculas</a:t>
            </a:r>
            <a:r>
              <a:rPr lang="en-US" sz="1700" dirty="0"/>
              <a:t>.</a:t>
            </a:r>
            <a:endParaRPr lang="en-US" sz="1700" dirty="0">
              <a:cs typeface="Calibri"/>
            </a:endParaRPr>
          </a:p>
        </p:txBody>
      </p:sp>
      <p:pic>
        <p:nvPicPr>
          <p:cNvPr id="7" name="Imagen 1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1CA672F1-1F07-4D6C-A346-65FDBF39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2257262"/>
            <a:ext cx="4524935" cy="385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1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563133" y="-1531057"/>
            <a:ext cx="5529982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b="1" u="sng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Sintaxis</a:t>
            </a:r>
            <a:r>
              <a:rPr lang="en-US" sz="66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XML</a:t>
            </a:r>
            <a:endParaRPr lang="en-US" sz="6600" b="1" u="sng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592806" y="-1412403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u="sng" dirty="0" err="1"/>
              <a:t>Atributos</a:t>
            </a:r>
            <a:endParaRPr lang="en-US" sz="4400" b="1" u="sng" dirty="0" err="1">
              <a:cs typeface="Calibri" panose="020F0502020204030204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Un </a:t>
            </a:r>
            <a:r>
              <a:rPr lang="en-US" sz="2000" b="1" dirty="0" err="1">
                <a:ea typeface="+mn-lt"/>
                <a:cs typeface="+mn-lt"/>
              </a:rPr>
              <a:t>atributo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especifica</a:t>
            </a:r>
            <a:r>
              <a:rPr lang="en-US" sz="2000" dirty="0">
                <a:ea typeface="+mn-lt"/>
                <a:cs typeface="+mn-lt"/>
              </a:rPr>
              <a:t> una </a:t>
            </a:r>
            <a:r>
              <a:rPr lang="en-US" sz="2000" dirty="0" err="1">
                <a:ea typeface="+mn-lt"/>
                <a:cs typeface="+mn-lt"/>
              </a:rPr>
              <a:t>propiedad</a:t>
            </a:r>
            <a:r>
              <a:rPr lang="en-US" sz="2000" dirty="0">
                <a:ea typeface="+mn-lt"/>
                <a:cs typeface="+mn-lt"/>
              </a:rPr>
              <a:t> para </a:t>
            </a:r>
            <a:r>
              <a:rPr lang="en-US" sz="2000" dirty="0" err="1">
                <a:ea typeface="+mn-lt"/>
                <a:cs typeface="+mn-lt"/>
              </a:rPr>
              <a:t>el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elemento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utilizando</a:t>
            </a:r>
            <a:r>
              <a:rPr lang="en-US" sz="2000" dirty="0">
                <a:ea typeface="+mn-lt"/>
                <a:cs typeface="+mn-lt"/>
              </a:rPr>
              <a:t> un par </a:t>
            </a:r>
            <a:r>
              <a:rPr lang="en-US" sz="2000" dirty="0" err="1">
                <a:ea typeface="+mn-lt"/>
                <a:cs typeface="+mn-lt"/>
              </a:rPr>
              <a:t>nombre</a:t>
            </a:r>
            <a:r>
              <a:rPr lang="en-US" sz="2000" dirty="0">
                <a:ea typeface="+mn-lt"/>
                <a:cs typeface="+mn-lt"/>
              </a:rPr>
              <a:t>/valor. Un </a:t>
            </a:r>
            <a:r>
              <a:rPr lang="en-US" sz="2000" dirty="0" err="1">
                <a:ea typeface="+mn-lt"/>
                <a:cs typeface="+mn-lt"/>
              </a:rPr>
              <a:t>elemento</a:t>
            </a:r>
            <a:r>
              <a:rPr lang="en-US" sz="2000" dirty="0">
                <a:ea typeface="+mn-lt"/>
                <a:cs typeface="+mn-lt"/>
              </a:rPr>
              <a:t> XML </a:t>
            </a:r>
            <a:r>
              <a:rPr lang="en-US" sz="2000" dirty="0" err="1">
                <a:ea typeface="+mn-lt"/>
                <a:cs typeface="+mn-lt"/>
              </a:rPr>
              <a:t>puede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tener</a:t>
            </a:r>
            <a:r>
              <a:rPr lang="en-US" sz="2000" dirty="0">
                <a:ea typeface="+mn-lt"/>
                <a:cs typeface="+mn-lt"/>
              </a:rPr>
              <a:t> uno o </a:t>
            </a:r>
            <a:r>
              <a:rPr lang="en-US" sz="2000" dirty="0" err="1">
                <a:ea typeface="+mn-lt"/>
                <a:cs typeface="+mn-lt"/>
              </a:rPr>
              <a:t>más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atributos</a:t>
            </a:r>
            <a:r>
              <a:rPr lang="en-US" sz="2000" dirty="0">
                <a:ea typeface="+mn-lt"/>
                <a:cs typeface="+mn-lt"/>
              </a:rPr>
              <a:t>. Por </a:t>
            </a:r>
            <a:r>
              <a:rPr lang="en-US" sz="2000" dirty="0" err="1">
                <a:ea typeface="+mn-lt"/>
                <a:cs typeface="+mn-lt"/>
              </a:rPr>
              <a:t>ejemplo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latin typeface="Consola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B65BC3-50B9-4893-9847-5E737DBFA398}"/>
              </a:ext>
            </a:extLst>
          </p:cNvPr>
          <p:cNvSpPr txBox="1"/>
          <p:nvPr/>
        </p:nvSpPr>
        <p:spPr>
          <a:xfrm>
            <a:off x="6550960" y="2147047"/>
            <a:ext cx="542140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/>
              </a:rPr>
              <a:t>&lt;a </a:t>
            </a:r>
            <a:r>
              <a:rPr lang="en-US" b="1" dirty="0" err="1">
                <a:solidFill>
                  <a:srgbClr val="FF0000"/>
                </a:solidFill>
                <a:latin typeface="Consolas"/>
              </a:rPr>
              <a:t>href</a:t>
            </a:r>
            <a:r>
              <a:rPr lang="en-US" b="1" dirty="0">
                <a:solidFill>
                  <a:srgbClr val="FF0000"/>
                </a:solidFill>
                <a:latin typeface="Consolas"/>
              </a:rPr>
              <a:t>="http://www.tutorialspoint.com/"&gt;Tutorialspoint!&lt;/a&gt;</a:t>
            </a:r>
          </a:p>
          <a:p>
            <a:endParaRPr lang="en-US" b="1" dirty="0">
              <a:solidFill>
                <a:srgbClr val="FF0000"/>
              </a:solidFill>
              <a:latin typeface="Consola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B8A4C5D-E214-41BE-A8D9-D61D84C1CE82}"/>
              </a:ext>
            </a:extLst>
          </p:cNvPr>
          <p:cNvSpPr txBox="1"/>
          <p:nvPr/>
        </p:nvSpPr>
        <p:spPr>
          <a:xfrm>
            <a:off x="6548157" y="2839009"/>
            <a:ext cx="4905935" cy="30162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b="1" dirty="0">
                <a:ea typeface="+mn-lt"/>
                <a:cs typeface="+mn-lt"/>
              </a:rPr>
              <a:t>Reglas de los atributos:</a:t>
            </a:r>
            <a:endParaRPr lang="es-ES"/>
          </a:p>
          <a:p>
            <a:pPr marL="342900" indent="-342900">
              <a:buFont typeface="Arial"/>
              <a:buChar char="•"/>
            </a:pPr>
            <a:r>
              <a:rPr lang="es-ES" sz="2000" dirty="0">
                <a:ea typeface="+mn-lt"/>
                <a:cs typeface="+mn-lt"/>
              </a:rPr>
              <a:t>Nombres de atributos en XML (a diferencia del HTML) son sensibles a mayúsculas. Es decir, HREF y </a:t>
            </a:r>
            <a:r>
              <a:rPr lang="es-ES" sz="2000" dirty="0" err="1">
                <a:ea typeface="+mn-lt"/>
                <a:cs typeface="+mn-lt"/>
              </a:rPr>
              <a:t>href</a:t>
            </a:r>
            <a:r>
              <a:rPr lang="es-ES" sz="2000" dirty="0">
                <a:ea typeface="+mn-lt"/>
                <a:cs typeface="+mn-lt"/>
              </a:rPr>
              <a:t> son dos diferentes atributos XML.</a:t>
            </a:r>
          </a:p>
          <a:p>
            <a:pPr marL="342900" indent="-342900">
              <a:buFont typeface="Arial"/>
              <a:buChar char="•"/>
            </a:pPr>
            <a:endParaRPr lang="es-ES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s-ES" sz="2000" dirty="0">
                <a:ea typeface="+mn-lt"/>
                <a:cs typeface="+mn-lt"/>
              </a:rPr>
              <a:t>Un mismo atributo no puede tener dos valores en una sintaxis.</a:t>
            </a:r>
            <a:endParaRPr lang="es-ES" sz="2000">
              <a:ea typeface="+mn-lt"/>
              <a:cs typeface="+mn-lt"/>
            </a:endParaRPr>
          </a:p>
          <a:p>
            <a:pPr algn="l"/>
            <a:endParaRPr lang="es-ES" dirty="0"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B4ABBA-31D7-4999-B7CB-1589A1B7BA2C}"/>
              </a:ext>
            </a:extLst>
          </p:cNvPr>
          <p:cNvSpPr txBox="1"/>
          <p:nvPr/>
        </p:nvSpPr>
        <p:spPr>
          <a:xfrm>
            <a:off x="6455709" y="5536827"/>
            <a:ext cx="514125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s-ES" sz="2000" dirty="0">
                <a:ea typeface="+mn-lt"/>
                <a:cs typeface="+mn-lt"/>
              </a:rPr>
              <a:t>Los nombres de los atributos se definen sin comillas, mientras que los valores de los atributos siempre debe aparecer entre comillas</a:t>
            </a:r>
            <a:endParaRPr lang="es-ES"/>
          </a:p>
        </p:txBody>
      </p:sp>
      <p:pic>
        <p:nvPicPr>
          <p:cNvPr id="9" name="Imagen 10" descr="Diagrama&#10;&#10;Descripción generada automáticamente">
            <a:extLst>
              <a:ext uri="{FF2B5EF4-FFF2-40B4-BE49-F238E27FC236}">
                <a16:creationId xmlns:a16="http://schemas.microsoft.com/office/drawing/2014/main" id="{6BA5C9A7-0E36-4B68-9960-61499FF33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42" y="2609651"/>
            <a:ext cx="4816288" cy="292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72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E8EBFE1845FCE4B9B3B7B99536C476A" ma:contentTypeVersion="8" ma:contentTypeDescription="Crear nuevo documento." ma:contentTypeScope="" ma:versionID="cd9715c8848d7f88adfa04985523fb3a">
  <xsd:schema xmlns:xsd="http://www.w3.org/2001/XMLSchema" xmlns:xs="http://www.w3.org/2001/XMLSchema" xmlns:p="http://schemas.microsoft.com/office/2006/metadata/properties" xmlns:ns2="2ebebbbb-b20c-4f23-adc5-6ce5e1a62769" targetNamespace="http://schemas.microsoft.com/office/2006/metadata/properties" ma:root="true" ma:fieldsID="5cfc56b19cf2d7a3d1c7755711e69960" ns2:_="">
    <xsd:import namespace="2ebebbbb-b20c-4f23-adc5-6ce5e1a627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bebbbb-b20c-4f23-adc5-6ce5e1a627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9DA366-B002-40F7-9EC9-D9348F05932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43D6E67-8B74-45DA-A60C-83BD1E05A4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766A28-7D72-4E9F-9B6E-2308303E08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bebbbb-b20c-4f23-adc5-6ce5e1a627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Sintaxis XML</vt:lpstr>
      <vt:lpstr>Sintaxis XML</vt:lpstr>
      <vt:lpstr>Sintaxis XML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123</cp:revision>
  <dcterms:created xsi:type="dcterms:W3CDTF">2022-01-26T11:32:59Z</dcterms:created>
  <dcterms:modified xsi:type="dcterms:W3CDTF">2022-01-26T12:00:20Z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0x010100FE8EBFE1845FCE4B9B3B7B99536C476A</vt:lpwstr>
  </property>
</Properties>
</file>