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1" name="PlaceHolder 2"/>
          <p:cNvSpPr>
            <a:spLocks noGrp="1"/>
          </p:cNvSpPr>
          <p:nvPr>
            <p:ph/>
          </p:nvPr>
        </p:nvSpPr>
        <p:spPr>
          <a:xfrm>
            <a:off x="343080" y="1125000"/>
            <a:ext cx="8290080" cy="1735200"/>
          </a:xfrm>
          <a:prstGeom prst="rect">
            <a:avLst/>
          </a:prstGeom>
          <a:noFill/>
          <a:ln w="0">
            <a:noFill/>
          </a:ln>
        </p:spPr>
        <p:txBody>
          <a:bodyPr lIns="0" rIns="0" tIns="0" bIns="0" anchor="t">
            <a:normAutofit/>
          </a:bodyPr>
          <a:p>
            <a:endParaRPr b="0" lang="es-ES" sz="3200" spc="-1" strike="noStrike">
              <a:latin typeface="Arial"/>
            </a:endParaRPr>
          </a:p>
        </p:txBody>
      </p:sp>
      <p:sp>
        <p:nvSpPr>
          <p:cNvPr id="32" name="PlaceHolder 3"/>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4"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35"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36"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37" name="PlaceHolder 5"/>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9" name="PlaceHolder 2"/>
          <p:cNvSpPr>
            <a:spLocks noGrp="1"/>
          </p:cNvSpPr>
          <p:nvPr>
            <p:ph/>
          </p:nvPr>
        </p:nvSpPr>
        <p:spPr>
          <a:xfrm>
            <a:off x="34308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40" name="PlaceHolder 3"/>
          <p:cNvSpPr>
            <a:spLocks noGrp="1"/>
          </p:cNvSpPr>
          <p:nvPr>
            <p:ph/>
          </p:nvPr>
        </p:nvSpPr>
        <p:spPr>
          <a:xfrm>
            <a:off x="314604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41" name="PlaceHolder 4"/>
          <p:cNvSpPr>
            <a:spLocks noGrp="1"/>
          </p:cNvSpPr>
          <p:nvPr>
            <p:ph/>
          </p:nvPr>
        </p:nvSpPr>
        <p:spPr>
          <a:xfrm>
            <a:off x="594900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42" name="PlaceHolder 5"/>
          <p:cNvSpPr>
            <a:spLocks noGrp="1"/>
          </p:cNvSpPr>
          <p:nvPr>
            <p:ph/>
          </p:nvPr>
        </p:nvSpPr>
        <p:spPr>
          <a:xfrm>
            <a:off x="34308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43" name="PlaceHolder 6"/>
          <p:cNvSpPr>
            <a:spLocks noGrp="1"/>
          </p:cNvSpPr>
          <p:nvPr>
            <p:ph/>
          </p:nvPr>
        </p:nvSpPr>
        <p:spPr>
          <a:xfrm>
            <a:off x="314604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44" name="PlaceHolder 7"/>
          <p:cNvSpPr>
            <a:spLocks noGrp="1"/>
          </p:cNvSpPr>
          <p:nvPr>
            <p:ph/>
          </p:nvPr>
        </p:nvSpPr>
        <p:spPr>
          <a:xfrm>
            <a:off x="594900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subTitle"/>
          </p:nvPr>
        </p:nvSpPr>
        <p:spPr>
          <a:xfrm>
            <a:off x="343080" y="1125000"/>
            <a:ext cx="8290080" cy="36381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2" name="PlaceHolder 2"/>
          <p:cNvSpPr>
            <a:spLocks noGrp="1"/>
          </p:cNvSpPr>
          <p:nvPr>
            <p:ph/>
          </p:nvPr>
        </p:nvSpPr>
        <p:spPr>
          <a:xfrm>
            <a:off x="343080" y="1125000"/>
            <a:ext cx="829008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4"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55"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04280" y="493920"/>
            <a:ext cx="8228880" cy="19137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9"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60"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61"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0" name="PlaceHolder 2"/>
          <p:cNvSpPr>
            <a:spLocks noGrp="1"/>
          </p:cNvSpPr>
          <p:nvPr>
            <p:ph type="subTitle"/>
          </p:nvPr>
        </p:nvSpPr>
        <p:spPr>
          <a:xfrm>
            <a:off x="343080" y="1125000"/>
            <a:ext cx="8290080" cy="36381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3"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64"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65" name="PlaceHolder 4"/>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7"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68"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69" name="PlaceHolder 4"/>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1" name="PlaceHolder 2"/>
          <p:cNvSpPr>
            <a:spLocks noGrp="1"/>
          </p:cNvSpPr>
          <p:nvPr>
            <p:ph/>
          </p:nvPr>
        </p:nvSpPr>
        <p:spPr>
          <a:xfrm>
            <a:off x="343080" y="1125000"/>
            <a:ext cx="8290080" cy="1735200"/>
          </a:xfrm>
          <a:prstGeom prst="rect">
            <a:avLst/>
          </a:prstGeom>
          <a:noFill/>
          <a:ln w="0">
            <a:noFill/>
          </a:ln>
        </p:spPr>
        <p:txBody>
          <a:bodyPr lIns="0" rIns="0" tIns="0" bIns="0" anchor="t">
            <a:normAutofit/>
          </a:bodyPr>
          <a:p>
            <a:endParaRPr b="0" lang="es-ES" sz="3200" spc="-1" strike="noStrike">
              <a:latin typeface="Arial"/>
            </a:endParaRPr>
          </a:p>
        </p:txBody>
      </p:sp>
      <p:sp>
        <p:nvSpPr>
          <p:cNvPr id="72" name="PlaceHolder 3"/>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4"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75"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76"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77" name="PlaceHolder 5"/>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9" name="PlaceHolder 2"/>
          <p:cNvSpPr>
            <a:spLocks noGrp="1"/>
          </p:cNvSpPr>
          <p:nvPr>
            <p:ph/>
          </p:nvPr>
        </p:nvSpPr>
        <p:spPr>
          <a:xfrm>
            <a:off x="34308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80" name="PlaceHolder 3"/>
          <p:cNvSpPr>
            <a:spLocks noGrp="1"/>
          </p:cNvSpPr>
          <p:nvPr>
            <p:ph/>
          </p:nvPr>
        </p:nvSpPr>
        <p:spPr>
          <a:xfrm>
            <a:off x="314604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81" name="PlaceHolder 4"/>
          <p:cNvSpPr>
            <a:spLocks noGrp="1"/>
          </p:cNvSpPr>
          <p:nvPr>
            <p:ph/>
          </p:nvPr>
        </p:nvSpPr>
        <p:spPr>
          <a:xfrm>
            <a:off x="594900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82" name="PlaceHolder 5"/>
          <p:cNvSpPr>
            <a:spLocks noGrp="1"/>
          </p:cNvSpPr>
          <p:nvPr>
            <p:ph/>
          </p:nvPr>
        </p:nvSpPr>
        <p:spPr>
          <a:xfrm>
            <a:off x="34308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83" name="PlaceHolder 6"/>
          <p:cNvSpPr>
            <a:spLocks noGrp="1"/>
          </p:cNvSpPr>
          <p:nvPr>
            <p:ph/>
          </p:nvPr>
        </p:nvSpPr>
        <p:spPr>
          <a:xfrm>
            <a:off x="314604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84" name="PlaceHolder 7"/>
          <p:cNvSpPr>
            <a:spLocks noGrp="1"/>
          </p:cNvSpPr>
          <p:nvPr>
            <p:ph/>
          </p:nvPr>
        </p:nvSpPr>
        <p:spPr>
          <a:xfrm>
            <a:off x="594900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91" name="PlaceHolder 2"/>
          <p:cNvSpPr>
            <a:spLocks noGrp="1"/>
          </p:cNvSpPr>
          <p:nvPr>
            <p:ph type="subTitle"/>
          </p:nvPr>
        </p:nvSpPr>
        <p:spPr>
          <a:xfrm>
            <a:off x="343080" y="1125000"/>
            <a:ext cx="8290080" cy="36381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93" name="PlaceHolder 2"/>
          <p:cNvSpPr>
            <a:spLocks noGrp="1"/>
          </p:cNvSpPr>
          <p:nvPr>
            <p:ph/>
          </p:nvPr>
        </p:nvSpPr>
        <p:spPr>
          <a:xfrm>
            <a:off x="343080" y="1125000"/>
            <a:ext cx="829008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95"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96"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2" name="PlaceHolder 2"/>
          <p:cNvSpPr>
            <a:spLocks noGrp="1"/>
          </p:cNvSpPr>
          <p:nvPr>
            <p:ph/>
          </p:nvPr>
        </p:nvSpPr>
        <p:spPr>
          <a:xfrm>
            <a:off x="343080" y="1125000"/>
            <a:ext cx="829008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04280" y="493920"/>
            <a:ext cx="8228880" cy="19137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00"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01"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02"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04"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05"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06" name="PlaceHolder 4"/>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08"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09"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10" name="PlaceHolder 4"/>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12" name="PlaceHolder 2"/>
          <p:cNvSpPr>
            <a:spLocks noGrp="1"/>
          </p:cNvSpPr>
          <p:nvPr>
            <p:ph/>
          </p:nvPr>
        </p:nvSpPr>
        <p:spPr>
          <a:xfrm>
            <a:off x="343080" y="1125000"/>
            <a:ext cx="829008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13" name="PlaceHolder 3"/>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15"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16"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17"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18" name="PlaceHolder 5"/>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20" name="PlaceHolder 2"/>
          <p:cNvSpPr>
            <a:spLocks noGrp="1"/>
          </p:cNvSpPr>
          <p:nvPr>
            <p:ph/>
          </p:nvPr>
        </p:nvSpPr>
        <p:spPr>
          <a:xfrm>
            <a:off x="34308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21" name="PlaceHolder 3"/>
          <p:cNvSpPr>
            <a:spLocks noGrp="1"/>
          </p:cNvSpPr>
          <p:nvPr>
            <p:ph/>
          </p:nvPr>
        </p:nvSpPr>
        <p:spPr>
          <a:xfrm>
            <a:off x="314604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22" name="PlaceHolder 4"/>
          <p:cNvSpPr>
            <a:spLocks noGrp="1"/>
          </p:cNvSpPr>
          <p:nvPr>
            <p:ph/>
          </p:nvPr>
        </p:nvSpPr>
        <p:spPr>
          <a:xfrm>
            <a:off x="594900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23" name="PlaceHolder 5"/>
          <p:cNvSpPr>
            <a:spLocks noGrp="1"/>
          </p:cNvSpPr>
          <p:nvPr>
            <p:ph/>
          </p:nvPr>
        </p:nvSpPr>
        <p:spPr>
          <a:xfrm>
            <a:off x="34308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24" name="PlaceHolder 6"/>
          <p:cNvSpPr>
            <a:spLocks noGrp="1"/>
          </p:cNvSpPr>
          <p:nvPr>
            <p:ph/>
          </p:nvPr>
        </p:nvSpPr>
        <p:spPr>
          <a:xfrm>
            <a:off x="314604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25" name="PlaceHolder 7"/>
          <p:cNvSpPr>
            <a:spLocks noGrp="1"/>
          </p:cNvSpPr>
          <p:nvPr>
            <p:ph/>
          </p:nvPr>
        </p:nvSpPr>
        <p:spPr>
          <a:xfrm>
            <a:off x="594900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31" name="PlaceHolder 2"/>
          <p:cNvSpPr>
            <a:spLocks noGrp="1"/>
          </p:cNvSpPr>
          <p:nvPr>
            <p:ph type="subTitle"/>
          </p:nvPr>
        </p:nvSpPr>
        <p:spPr>
          <a:xfrm>
            <a:off x="343080" y="1125000"/>
            <a:ext cx="8290080" cy="36381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33" name="PlaceHolder 2"/>
          <p:cNvSpPr>
            <a:spLocks noGrp="1"/>
          </p:cNvSpPr>
          <p:nvPr>
            <p:ph/>
          </p:nvPr>
        </p:nvSpPr>
        <p:spPr>
          <a:xfrm>
            <a:off x="343080" y="1125000"/>
            <a:ext cx="829008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4"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5"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35"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36"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04280" y="493920"/>
            <a:ext cx="8228880" cy="19137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40"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41"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42"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44"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145"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46" name="PlaceHolder 4"/>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48"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49"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50" name="PlaceHolder 4"/>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52" name="PlaceHolder 2"/>
          <p:cNvSpPr>
            <a:spLocks noGrp="1"/>
          </p:cNvSpPr>
          <p:nvPr>
            <p:ph/>
          </p:nvPr>
        </p:nvSpPr>
        <p:spPr>
          <a:xfrm>
            <a:off x="343080" y="1125000"/>
            <a:ext cx="829008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53" name="PlaceHolder 3"/>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55"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56"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57"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58" name="PlaceHolder 5"/>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60" name="PlaceHolder 2"/>
          <p:cNvSpPr>
            <a:spLocks noGrp="1"/>
          </p:cNvSpPr>
          <p:nvPr>
            <p:ph/>
          </p:nvPr>
        </p:nvSpPr>
        <p:spPr>
          <a:xfrm>
            <a:off x="34308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61" name="PlaceHolder 3"/>
          <p:cNvSpPr>
            <a:spLocks noGrp="1"/>
          </p:cNvSpPr>
          <p:nvPr>
            <p:ph/>
          </p:nvPr>
        </p:nvSpPr>
        <p:spPr>
          <a:xfrm>
            <a:off x="314604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62" name="PlaceHolder 4"/>
          <p:cNvSpPr>
            <a:spLocks noGrp="1"/>
          </p:cNvSpPr>
          <p:nvPr>
            <p:ph/>
          </p:nvPr>
        </p:nvSpPr>
        <p:spPr>
          <a:xfrm>
            <a:off x="5949000" y="112500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63" name="PlaceHolder 5"/>
          <p:cNvSpPr>
            <a:spLocks noGrp="1"/>
          </p:cNvSpPr>
          <p:nvPr>
            <p:ph/>
          </p:nvPr>
        </p:nvSpPr>
        <p:spPr>
          <a:xfrm>
            <a:off x="34308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64" name="PlaceHolder 6"/>
          <p:cNvSpPr>
            <a:spLocks noGrp="1"/>
          </p:cNvSpPr>
          <p:nvPr>
            <p:ph/>
          </p:nvPr>
        </p:nvSpPr>
        <p:spPr>
          <a:xfrm>
            <a:off x="314604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
        <p:nvSpPr>
          <p:cNvPr id="165" name="PlaceHolder 7"/>
          <p:cNvSpPr>
            <a:spLocks noGrp="1"/>
          </p:cNvSpPr>
          <p:nvPr>
            <p:ph/>
          </p:nvPr>
        </p:nvSpPr>
        <p:spPr>
          <a:xfrm>
            <a:off x="5949000" y="3025440"/>
            <a:ext cx="266904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04280" y="493920"/>
            <a:ext cx="8228880" cy="19137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9"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20" name="PlaceHolder 3"/>
          <p:cNvSpPr>
            <a:spLocks noGrp="1"/>
          </p:cNvSpPr>
          <p:nvPr>
            <p:ph/>
          </p:nvPr>
        </p:nvSpPr>
        <p:spPr>
          <a:xfrm>
            <a:off x="4591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21" name="PlaceHolder 4"/>
          <p:cNvSpPr>
            <a:spLocks noGrp="1"/>
          </p:cNvSpPr>
          <p:nvPr>
            <p:ph/>
          </p:nvPr>
        </p:nvSpPr>
        <p:spPr>
          <a:xfrm>
            <a:off x="343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3" name="PlaceHolder 2"/>
          <p:cNvSpPr>
            <a:spLocks noGrp="1"/>
          </p:cNvSpPr>
          <p:nvPr>
            <p:ph/>
          </p:nvPr>
        </p:nvSpPr>
        <p:spPr>
          <a:xfrm>
            <a:off x="343080" y="1125000"/>
            <a:ext cx="4045320" cy="3638160"/>
          </a:xfrm>
          <a:prstGeom prst="rect">
            <a:avLst/>
          </a:prstGeom>
          <a:noFill/>
          <a:ln w="0">
            <a:noFill/>
          </a:ln>
        </p:spPr>
        <p:txBody>
          <a:bodyPr lIns="0" rIns="0" tIns="0" bIns="0" anchor="t">
            <a:normAutofit/>
          </a:bodyPr>
          <a:p>
            <a:endParaRPr b="0" lang="es-ES" sz="3200" spc="-1" strike="noStrike">
              <a:latin typeface="Arial"/>
            </a:endParaRPr>
          </a:p>
        </p:txBody>
      </p:sp>
      <p:sp>
        <p:nvSpPr>
          <p:cNvPr id="24"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25" name="PlaceHolder 4"/>
          <p:cNvSpPr>
            <a:spLocks noGrp="1"/>
          </p:cNvSpPr>
          <p:nvPr>
            <p:ph/>
          </p:nvPr>
        </p:nvSpPr>
        <p:spPr>
          <a:xfrm>
            <a:off x="4591080" y="3025440"/>
            <a:ext cx="404532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04280" y="387720"/>
            <a:ext cx="8228880" cy="62532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7" name="PlaceHolder 2"/>
          <p:cNvSpPr>
            <a:spLocks noGrp="1"/>
          </p:cNvSpPr>
          <p:nvPr>
            <p:ph/>
          </p:nvPr>
        </p:nvSpPr>
        <p:spPr>
          <a:xfrm>
            <a:off x="343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28" name="PlaceHolder 3"/>
          <p:cNvSpPr>
            <a:spLocks noGrp="1"/>
          </p:cNvSpPr>
          <p:nvPr>
            <p:ph/>
          </p:nvPr>
        </p:nvSpPr>
        <p:spPr>
          <a:xfrm>
            <a:off x="4591080" y="1125000"/>
            <a:ext cx="4045320" cy="1735200"/>
          </a:xfrm>
          <a:prstGeom prst="rect">
            <a:avLst/>
          </a:prstGeom>
          <a:noFill/>
          <a:ln w="0">
            <a:noFill/>
          </a:ln>
        </p:spPr>
        <p:txBody>
          <a:bodyPr lIns="0" rIns="0" tIns="0" bIns="0" anchor="t">
            <a:normAutofit/>
          </a:bodyPr>
          <a:p>
            <a:endParaRPr b="0" lang="es-ES" sz="3200" spc="-1" strike="noStrike">
              <a:latin typeface="Arial"/>
            </a:endParaRPr>
          </a:p>
        </p:txBody>
      </p:sp>
      <p:sp>
        <p:nvSpPr>
          <p:cNvPr id="29" name="PlaceHolder 4"/>
          <p:cNvSpPr>
            <a:spLocks noGrp="1"/>
          </p:cNvSpPr>
          <p:nvPr>
            <p:ph/>
          </p:nvPr>
        </p:nvSpPr>
        <p:spPr>
          <a:xfrm>
            <a:off x="343080" y="3025440"/>
            <a:ext cx="8290080" cy="173520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080" y="0"/>
            <a:ext cx="9141120" cy="5142960"/>
          </a:xfrm>
          <a:prstGeom prst="rect">
            <a:avLst/>
          </a:prstGeom>
          <a:ln w="0">
            <a:noFill/>
          </a:ln>
        </p:spPr>
      </p:pic>
      <p:sp>
        <p:nvSpPr>
          <p:cNvPr id="1" name="Google Shape;7;p1"/>
          <p:cNvSpPr/>
          <p:nvPr/>
        </p:nvSpPr>
        <p:spPr>
          <a:xfrm>
            <a:off x="91800" y="96480"/>
            <a:ext cx="8965440" cy="4944600"/>
          </a:xfrm>
          <a:prstGeom prst="rect">
            <a:avLst/>
          </a:prstGeom>
          <a:noFill/>
          <a:ln w="9525">
            <a:solidFill>
              <a:srgbClr val="ffffff"/>
            </a:solidFill>
            <a:round/>
          </a:ln>
        </p:spPr>
        <p:style>
          <a:lnRef idx="0"/>
          <a:fillRef idx="0"/>
          <a:effectRef idx="0"/>
          <a:fontRef idx="minor"/>
        </p:style>
      </p:sp>
      <p:sp>
        <p:nvSpPr>
          <p:cNvPr id="2" name="Google Shape;13;p2"/>
          <p:cNvSpPr/>
          <p:nvPr/>
        </p:nvSpPr>
        <p:spPr>
          <a:xfrm rot="5400000">
            <a:off x="4528080" y="744120"/>
            <a:ext cx="91800" cy="7106040"/>
          </a:xfrm>
          <a:custGeom>
            <a:avLst/>
            <a:gdLst/>
            <a:ahLst/>
            <a:rect l="l" t="t" r="r" b="b"/>
            <a:pathLst>
              <a:path w="4938" h="91029">
                <a:moveTo>
                  <a:pt x="0" y="0"/>
                </a:moveTo>
                <a:lnTo>
                  <a:pt x="4938" y="0"/>
                </a:lnTo>
                <a:lnTo>
                  <a:pt x="4938" y="91029"/>
                </a:lnTo>
                <a:lnTo>
                  <a:pt x="0" y="91029"/>
                </a:lnTo>
              </a:path>
            </a:pathLst>
          </a:custGeom>
          <a:noFill/>
          <a:ln w="9525">
            <a:solidFill>
              <a:srgbClr val="ffffff"/>
            </a:solidFill>
            <a:miter/>
          </a:ln>
        </p:spPr>
        <p:style>
          <a:lnRef idx="0"/>
          <a:fillRef idx="0"/>
          <a:effectRef idx="0"/>
          <a:fontRef idx="minor"/>
        </p:style>
      </p:sp>
      <p:sp>
        <p:nvSpPr>
          <p:cNvPr id="3" name="Google Shape;14;p2"/>
          <p:cNvSpPr/>
          <p:nvPr/>
        </p:nvSpPr>
        <p:spPr>
          <a:xfrm rot="10800000">
            <a:off x="661680" y="3645720"/>
            <a:ext cx="1079280" cy="99432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4" name="Google Shape;15;p2"/>
          <p:cNvSpPr/>
          <p:nvPr/>
        </p:nvSpPr>
        <p:spPr>
          <a:xfrm>
            <a:off x="8296920" y="2299680"/>
            <a:ext cx="360" cy="2074320"/>
          </a:xfrm>
          <a:custGeom>
            <a:avLst/>
            <a:gdLst/>
            <a:ahLst/>
            <a:rect l="l" t="t" r="r" b="b"/>
            <a:pathLst>
              <a:path w="21600" h="21600">
                <a:moveTo>
                  <a:pt x="0" y="0"/>
                </a:moveTo>
                <a:lnTo>
                  <a:pt x="21600" y="21600"/>
                </a:lnTo>
              </a:path>
            </a:pathLst>
          </a:custGeom>
          <a:noFill/>
          <a:ln w="9525">
            <a:solidFill>
              <a:srgbClr val="ffffff"/>
            </a:solidFill>
            <a:round/>
            <a:headEnd len="sm" type="triangle" w="sm"/>
            <a:tailEnd len="sm" type="triangle" w="sm"/>
          </a:ln>
        </p:spPr>
        <p:style>
          <a:lnRef idx="0"/>
          <a:fillRef idx="0"/>
          <a:effectRef idx="0"/>
          <a:fontRef idx="minor"/>
        </p:style>
      </p:sp>
      <p:sp>
        <p:nvSpPr>
          <p:cNvPr id="5" name="Google Shape;16;p2"/>
          <p:cNvSpPr/>
          <p:nvPr/>
        </p:nvSpPr>
        <p:spPr>
          <a:xfrm rot="16200000">
            <a:off x="4525560" y="-1292400"/>
            <a:ext cx="91800" cy="7106040"/>
          </a:xfrm>
          <a:custGeom>
            <a:avLst/>
            <a:gdLst/>
            <a:ahLst/>
            <a:rect l="l" t="t" r="r" b="b"/>
            <a:pathLst>
              <a:path w="4938" h="91029">
                <a:moveTo>
                  <a:pt x="0" y="0"/>
                </a:moveTo>
                <a:lnTo>
                  <a:pt x="4938" y="0"/>
                </a:lnTo>
                <a:lnTo>
                  <a:pt x="4938" y="91029"/>
                </a:lnTo>
                <a:lnTo>
                  <a:pt x="0" y="91029"/>
                </a:lnTo>
              </a:path>
            </a:pathLst>
          </a:custGeom>
          <a:noFill/>
          <a:ln w="9525">
            <a:solidFill>
              <a:srgbClr val="ffffff"/>
            </a:solidFill>
            <a:prstDash val="dashDot"/>
            <a:miter/>
          </a:ln>
        </p:spPr>
        <p:style>
          <a:lnRef idx="0"/>
          <a:fillRef idx="0"/>
          <a:effectRef idx="0"/>
          <a:fontRef idx="minor"/>
        </p:style>
      </p:sp>
      <p:sp>
        <p:nvSpPr>
          <p:cNvPr id="6" name="Google Shape;17;p2"/>
          <p:cNvSpPr/>
          <p:nvPr/>
        </p:nvSpPr>
        <p:spPr>
          <a:xfrm>
            <a:off x="7216200" y="1888560"/>
            <a:ext cx="1394280" cy="128484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7" name="PlaceHolder 1"/>
          <p:cNvSpPr>
            <a:spLocks noGrp="1"/>
          </p:cNvSpPr>
          <p:nvPr>
            <p:ph type="title"/>
          </p:nvPr>
        </p:nvSpPr>
        <p:spPr>
          <a:xfrm>
            <a:off x="404280" y="493920"/>
            <a:ext cx="8228880" cy="41256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45" name="Google Shape;6;p1" descr=""/>
          <p:cNvPicPr/>
          <p:nvPr/>
        </p:nvPicPr>
        <p:blipFill>
          <a:blip r:embed="rId2"/>
          <a:stretch/>
        </p:blipFill>
        <p:spPr>
          <a:xfrm>
            <a:off x="1080" y="0"/>
            <a:ext cx="9141120" cy="5142960"/>
          </a:xfrm>
          <a:prstGeom prst="rect">
            <a:avLst/>
          </a:prstGeom>
          <a:ln w="0">
            <a:noFill/>
          </a:ln>
        </p:spPr>
      </p:pic>
      <p:sp>
        <p:nvSpPr>
          <p:cNvPr id="46" name="Google Shape;7;p1"/>
          <p:cNvSpPr/>
          <p:nvPr/>
        </p:nvSpPr>
        <p:spPr>
          <a:xfrm>
            <a:off x="91800" y="96480"/>
            <a:ext cx="8965440" cy="4944600"/>
          </a:xfrm>
          <a:prstGeom prst="rect">
            <a:avLst/>
          </a:prstGeom>
          <a:noFill/>
          <a:ln w="9525">
            <a:solidFill>
              <a:srgbClr val="ffffff"/>
            </a:solidFill>
            <a:round/>
          </a:ln>
        </p:spPr>
        <p:style>
          <a:lnRef idx="0"/>
          <a:fillRef idx="0"/>
          <a:effectRef idx="0"/>
          <a:fontRef idx="minor"/>
        </p:style>
      </p:sp>
      <p:sp>
        <p:nvSpPr>
          <p:cNvPr id="47" name="PlaceHolder 1"/>
          <p:cNvSpPr>
            <a:spLocks noGrp="1"/>
          </p:cNvSpPr>
          <p:nvPr>
            <p:ph type="title"/>
          </p:nvPr>
        </p:nvSpPr>
        <p:spPr>
          <a:xfrm>
            <a:off x="404280" y="493920"/>
            <a:ext cx="8228880" cy="41256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48" name="PlaceHolder 2"/>
          <p:cNvSpPr>
            <a:spLocks noGrp="1"/>
          </p:cNvSpPr>
          <p:nvPr>
            <p:ph type="body"/>
          </p:nvPr>
        </p:nvSpPr>
        <p:spPr>
          <a:xfrm>
            <a:off x="343080" y="1125000"/>
            <a:ext cx="8290080" cy="3638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85" name="Google Shape;6;p1" descr=""/>
          <p:cNvPicPr/>
          <p:nvPr/>
        </p:nvPicPr>
        <p:blipFill>
          <a:blip r:embed="rId2"/>
          <a:stretch/>
        </p:blipFill>
        <p:spPr>
          <a:xfrm>
            <a:off x="1080" y="0"/>
            <a:ext cx="9141120" cy="5142960"/>
          </a:xfrm>
          <a:prstGeom prst="rect">
            <a:avLst/>
          </a:prstGeom>
          <a:ln w="0">
            <a:noFill/>
          </a:ln>
        </p:spPr>
      </p:pic>
      <p:sp>
        <p:nvSpPr>
          <p:cNvPr id="86" name="Google Shape;7;p1"/>
          <p:cNvSpPr/>
          <p:nvPr/>
        </p:nvSpPr>
        <p:spPr>
          <a:xfrm>
            <a:off x="91800" y="96480"/>
            <a:ext cx="8965440" cy="4944600"/>
          </a:xfrm>
          <a:prstGeom prst="rect">
            <a:avLst/>
          </a:prstGeom>
          <a:noFill/>
          <a:ln w="9525">
            <a:solidFill>
              <a:srgbClr val="ffffff"/>
            </a:solidFill>
            <a:round/>
          </a:ln>
        </p:spPr>
        <p:style>
          <a:lnRef idx="0"/>
          <a:fillRef idx="0"/>
          <a:effectRef idx="0"/>
          <a:fontRef idx="minor"/>
        </p:style>
      </p:sp>
      <p:sp>
        <p:nvSpPr>
          <p:cNvPr id="87" name="PlaceHolder 1"/>
          <p:cNvSpPr>
            <a:spLocks noGrp="1"/>
          </p:cNvSpPr>
          <p:nvPr>
            <p:ph type="title"/>
          </p:nvPr>
        </p:nvSpPr>
        <p:spPr>
          <a:xfrm>
            <a:off x="404280" y="493920"/>
            <a:ext cx="8228880" cy="41256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88" name="PlaceHolder 2"/>
          <p:cNvSpPr>
            <a:spLocks noGrp="1"/>
          </p:cNvSpPr>
          <p:nvPr>
            <p:ph type="body"/>
          </p:nvPr>
        </p:nvSpPr>
        <p:spPr>
          <a:xfrm>
            <a:off x="343080" y="1125000"/>
            <a:ext cx="4045320" cy="3638160"/>
          </a:xfrm>
          <a:prstGeom prst="rect">
            <a:avLst/>
          </a:prstGeom>
          <a:noFill/>
          <a:ln w="0">
            <a:noFill/>
          </a:ln>
        </p:spPr>
        <p:txBody>
          <a:bodyPr lIns="0" rIns="0" tIns="0" bIns="0" anchor="t">
            <a:normAutofit fontScale="93000"/>
          </a:bodyPr>
          <a:p>
            <a:pPr marL="432000" indent="-324000">
              <a:spcBef>
                <a:spcPts val="1417"/>
              </a:spcBef>
              <a:buClr>
                <a:srgbClr val="000000"/>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
        <p:nvSpPr>
          <p:cNvPr id="89" name="PlaceHolder 3"/>
          <p:cNvSpPr>
            <a:spLocks noGrp="1"/>
          </p:cNvSpPr>
          <p:nvPr>
            <p:ph type="body"/>
          </p:nvPr>
        </p:nvSpPr>
        <p:spPr>
          <a:xfrm>
            <a:off x="4591440" y="1125000"/>
            <a:ext cx="4045320" cy="3638160"/>
          </a:xfrm>
          <a:prstGeom prst="rect">
            <a:avLst/>
          </a:prstGeom>
          <a:noFill/>
          <a:ln w="0">
            <a:noFill/>
          </a:ln>
        </p:spPr>
        <p:txBody>
          <a:bodyPr lIns="0" rIns="0" tIns="0" bIns="0" anchor="t">
            <a:normAutofit fontScale="93000"/>
          </a:bodyPr>
          <a:p>
            <a:pPr marL="432000" indent="-324000">
              <a:spcBef>
                <a:spcPts val="1417"/>
              </a:spcBef>
              <a:buClr>
                <a:srgbClr val="000000"/>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26" name="Google Shape;6;p1" descr=""/>
          <p:cNvPicPr/>
          <p:nvPr/>
        </p:nvPicPr>
        <p:blipFill>
          <a:blip r:embed="rId2"/>
          <a:stretch/>
        </p:blipFill>
        <p:spPr>
          <a:xfrm>
            <a:off x="1080" y="0"/>
            <a:ext cx="9141120" cy="5142960"/>
          </a:xfrm>
          <a:prstGeom prst="rect">
            <a:avLst/>
          </a:prstGeom>
          <a:ln w="0">
            <a:noFill/>
          </a:ln>
        </p:spPr>
      </p:pic>
      <p:sp>
        <p:nvSpPr>
          <p:cNvPr id="127" name="Google Shape;7;p1"/>
          <p:cNvSpPr/>
          <p:nvPr/>
        </p:nvSpPr>
        <p:spPr>
          <a:xfrm>
            <a:off x="91800" y="96480"/>
            <a:ext cx="8965440" cy="4944600"/>
          </a:xfrm>
          <a:prstGeom prst="rect">
            <a:avLst/>
          </a:prstGeom>
          <a:noFill/>
          <a:ln w="9525">
            <a:solidFill>
              <a:srgbClr val="ffffff"/>
            </a:solidFill>
            <a:round/>
          </a:ln>
        </p:spPr>
        <p:style>
          <a:lnRef idx="0"/>
          <a:fillRef idx="0"/>
          <a:effectRef idx="0"/>
          <a:fontRef idx="minor"/>
        </p:style>
      </p:sp>
      <p:sp>
        <p:nvSpPr>
          <p:cNvPr id="128" name="PlaceHolder 1"/>
          <p:cNvSpPr>
            <a:spLocks noGrp="1"/>
          </p:cNvSpPr>
          <p:nvPr>
            <p:ph type="title"/>
          </p:nvPr>
        </p:nvSpPr>
        <p:spPr>
          <a:xfrm>
            <a:off x="404280" y="493920"/>
            <a:ext cx="8228880" cy="41256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12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968400" y="2775960"/>
            <a:ext cx="7211880" cy="1008000"/>
          </a:xfrm>
          <a:prstGeom prst="rect">
            <a:avLst/>
          </a:prstGeom>
          <a:noFill/>
          <a:ln w="0">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XML?</a:t>
            </a:r>
            <a:endParaRPr b="0" lang="es-E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43080" y="20988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¿Para qué se usa?</a:t>
            </a:r>
            <a:endParaRPr b="0" lang="es-ES" sz="3200" spc="-1" strike="noStrike">
              <a:latin typeface="Arial"/>
            </a:endParaRPr>
          </a:p>
        </p:txBody>
      </p:sp>
      <p:sp>
        <p:nvSpPr>
          <p:cNvPr id="195" name="PlaceHolder 2"/>
          <p:cNvSpPr>
            <a:spLocks noGrp="1"/>
          </p:cNvSpPr>
          <p:nvPr>
            <p:ph/>
          </p:nvPr>
        </p:nvSpPr>
        <p:spPr>
          <a:xfrm>
            <a:off x="343080" y="969120"/>
            <a:ext cx="8640360" cy="39636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s-ES" sz="2400" spc="-1" strike="noStrike">
                <a:solidFill>
                  <a:srgbClr val="ffffff"/>
                </a:solidFill>
                <a:latin typeface="Arial"/>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b="0" lang="es-ES" sz="2400" spc="-1" strike="noStrike">
              <a:solidFill>
                <a:srgbClr val="ffffff"/>
              </a:solidFill>
              <a:latin typeface="Arial"/>
            </a:endParaRPr>
          </a:p>
        </p:txBody>
      </p:sp>
      <p:sp>
        <p:nvSpPr>
          <p:cNvPr id="196"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6033DE6F-7D36-401B-BC1A-45AF0722C9FD}"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15640" y="14688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latin typeface="Arial"/>
            </a:endParaRPr>
          </a:p>
        </p:txBody>
      </p:sp>
      <p:sp>
        <p:nvSpPr>
          <p:cNvPr id="198" name="PlaceHolder 2"/>
          <p:cNvSpPr>
            <a:spLocks noGrp="1"/>
          </p:cNvSpPr>
          <p:nvPr>
            <p:ph/>
          </p:nvPr>
        </p:nvSpPr>
        <p:spPr>
          <a:xfrm>
            <a:off x="-298800" y="475560"/>
            <a:ext cx="90518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br/>
            <a:r>
              <a:rPr b="0" lang="es-ES" sz="1600" spc="-1" strike="noStrike">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b="0" lang="es-ES" sz="16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br/>
            <a:r>
              <a:rPr b="0" lang="es-ES" sz="1600" spc="-1" strike="noStrike">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600" spc="-1" strike="noStrike">
              <a:solidFill>
                <a:srgbClr val="ffffff"/>
              </a:solidFill>
              <a:latin typeface="Arial"/>
            </a:endParaRPr>
          </a:p>
          <a:p>
            <a:pPr marL="76320" algn="just">
              <a:lnSpc>
                <a:spcPct val="100000"/>
              </a:lnSpc>
              <a:spcBef>
                <a:spcPts val="601"/>
              </a:spcBef>
              <a:tabLst>
                <a:tab algn="l" pos="0"/>
              </a:tabLst>
            </a:pPr>
            <a:endParaRPr b="0" lang="es-ES" sz="1600" spc="-1" strike="noStrike">
              <a:solidFill>
                <a:srgbClr val="ffffff"/>
              </a:solidFill>
              <a:latin typeface="Arial"/>
            </a:endParaRPr>
          </a:p>
          <a:p>
            <a:pPr marL="457200" indent="-380880">
              <a:lnSpc>
                <a:spcPct val="100000"/>
              </a:lnSpc>
              <a:spcBef>
                <a:spcPts val="601"/>
              </a:spcBef>
              <a:buClr>
                <a:srgbClr val="ffffff"/>
              </a:buClr>
              <a:buFont typeface="Cousine"/>
              <a:buChar char="▪"/>
              <a:tabLst>
                <a:tab algn="l" pos="0"/>
              </a:tabLst>
            </a:pPr>
            <a:r>
              <a:rPr b="0" lang="es-ES" sz="1600" spc="-1" strike="noStrike">
                <a:solidFill>
                  <a:srgbClr val="ffffff"/>
                </a:solidFill>
                <a:latin typeface="Arial"/>
                <a:ea typeface="Courier New"/>
              </a:rPr>
              <a:t>- El RSS está libre de </a:t>
            </a:r>
            <a:r>
              <a:rPr b="0" i="1" lang="es-ES" sz="1600" spc="-1" strike="noStrike">
                <a:solidFill>
                  <a:srgbClr val="ffffff"/>
                </a:solidFill>
                <a:latin typeface="Arial"/>
                <a:ea typeface="Courier New"/>
              </a:rPr>
              <a:t>SPAM</a:t>
            </a:r>
            <a:r>
              <a:rPr b="0" lang="es-ES" sz="1600" spc="-1" strike="noStrike">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b="0" i="1" lang="es-ES" sz="1600" spc="-1" strike="noStrike">
                <a:solidFill>
                  <a:srgbClr val="ffffff"/>
                </a:solidFill>
                <a:latin typeface="Arial"/>
                <a:ea typeface="Courier New"/>
              </a:rPr>
              <a:t>SPAM</a:t>
            </a:r>
            <a:r>
              <a:rPr b="0" lang="es-ES" sz="1600" spc="-1" strike="noStrike">
                <a:solidFill>
                  <a:srgbClr val="ffffff"/>
                </a:solidFill>
                <a:latin typeface="Arial"/>
                <a:ea typeface="Courier New"/>
              </a:rPr>
              <a:t>. </a:t>
            </a:r>
            <a:br/>
            <a:br/>
            <a:r>
              <a:rPr b="0" lang="es-ES" sz="1600" spc="-1" strike="noStrike">
                <a:solidFill>
                  <a:srgbClr val="ffffff"/>
                </a:solidFill>
                <a:latin typeface="Arial"/>
                <a:ea typeface="Courier New"/>
              </a:rPr>
              <a:t>- La cancelación de la suscripción a la página web será rápida y sencilla. </a:t>
            </a:r>
            <a:br/>
            <a:br/>
            <a:r>
              <a:rPr b="0" lang="es-ES" sz="1600" spc="-1" strike="noStrike">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b="0" lang="es-ES" sz="1600" spc="-1" strike="noStrike">
              <a:solidFill>
                <a:srgbClr val="ffffff"/>
              </a:solidFill>
              <a:latin typeface="Arial"/>
            </a:endParaRPr>
          </a:p>
        </p:txBody>
      </p:sp>
      <p:sp>
        <p:nvSpPr>
          <p:cNvPr id="199"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A1F6A760-7892-4C6A-B008-E41168FD5112}"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93400" y="26820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latin typeface="Arial"/>
            </a:endParaRPr>
          </a:p>
        </p:txBody>
      </p:sp>
      <p:sp>
        <p:nvSpPr>
          <p:cNvPr id="201" name="PlaceHolder 2"/>
          <p:cNvSpPr>
            <a:spLocks noGrp="1"/>
          </p:cNvSpPr>
          <p:nvPr>
            <p:ph/>
          </p:nvPr>
        </p:nvSpPr>
        <p:spPr>
          <a:xfrm>
            <a:off x="-181800" y="822960"/>
            <a:ext cx="90518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br/>
            <a:r>
              <a:rPr b="0" lang="es-ES" sz="1400" spc="-1" strike="noStrike">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b="0" lang="es-ES" sz="1400" spc="-1" strike="noStrike">
              <a:solidFill>
                <a:srgbClr val="ffffff"/>
              </a:solidFill>
              <a:latin typeface="Arial"/>
            </a:endParaRPr>
          </a:p>
          <a:p>
            <a:pPr marL="457200" indent="-380880" algn="just">
              <a:lnSpc>
                <a:spcPct val="100000"/>
              </a:lnSpc>
              <a:spcBef>
                <a:spcPts val="601"/>
              </a:spcBef>
              <a:buClr>
                <a:srgbClr val="ffffff"/>
              </a:buClr>
              <a:buFont typeface="Cousine"/>
              <a:buChar char="▪"/>
            </a:pPr>
            <a:br/>
            <a:r>
              <a:rPr b="0" lang="es-ES" sz="1400" spc="-1" strike="noStrike">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400" spc="-1" strike="noStrike">
              <a:solidFill>
                <a:srgbClr val="ffffff"/>
              </a:solidFill>
              <a:latin typeface="Arial"/>
            </a:endParaRPr>
          </a:p>
          <a:p>
            <a:pPr marL="76320" algn="just">
              <a:lnSpc>
                <a:spcPct val="100000"/>
              </a:lnSpc>
              <a:spcBef>
                <a:spcPts val="601"/>
              </a:spcBef>
              <a:tabLst>
                <a:tab algn="l" pos="0"/>
              </a:tabLst>
            </a:pPr>
            <a:endParaRPr b="0" lang="es-ES" sz="1400" spc="-1" strike="noStrike">
              <a:solidFill>
                <a:srgbClr val="ffffff"/>
              </a:solidFill>
              <a:latin typeface="Arial"/>
            </a:endParaRPr>
          </a:p>
          <a:p>
            <a:pPr marL="457200" indent="-380880">
              <a:lnSpc>
                <a:spcPct val="100000"/>
              </a:lnSpc>
              <a:spcBef>
                <a:spcPts val="601"/>
              </a:spcBef>
              <a:buClr>
                <a:srgbClr val="ffffff"/>
              </a:buClr>
              <a:buFont typeface="Cousine"/>
              <a:buChar char="▪"/>
              <a:tabLst>
                <a:tab algn="l" pos="0"/>
              </a:tabLst>
            </a:pPr>
            <a:r>
              <a:rPr b="0" lang="es-ES" sz="1400" spc="-1" strike="noStrike">
                <a:solidFill>
                  <a:srgbClr val="ffffff"/>
                </a:solidFill>
                <a:latin typeface="Arial"/>
                <a:ea typeface="Courier New"/>
              </a:rPr>
              <a:t>- El RSS está libre de </a:t>
            </a:r>
            <a:r>
              <a:rPr b="0" i="1" lang="es-ES" sz="1400" spc="-1" strike="noStrike">
                <a:solidFill>
                  <a:srgbClr val="ffffff"/>
                </a:solidFill>
                <a:latin typeface="Arial"/>
                <a:ea typeface="Courier New"/>
              </a:rPr>
              <a:t>SPAM</a:t>
            </a:r>
            <a:r>
              <a:rPr b="0" lang="es-ES" sz="1400" spc="-1" strike="noStrike">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b="0" i="1" lang="es-ES" sz="1400" spc="-1" strike="noStrike">
                <a:solidFill>
                  <a:srgbClr val="ffffff"/>
                </a:solidFill>
                <a:latin typeface="Arial"/>
                <a:ea typeface="Courier New"/>
              </a:rPr>
              <a:t>SPAM</a:t>
            </a:r>
            <a:r>
              <a:rPr b="0" lang="es-ES" sz="1400" spc="-1" strike="noStrike">
                <a:solidFill>
                  <a:srgbClr val="ffffff"/>
                </a:solidFill>
                <a:latin typeface="Arial"/>
                <a:ea typeface="Courier New"/>
              </a:rPr>
              <a:t>. </a:t>
            </a:r>
            <a:br/>
            <a:br/>
            <a:r>
              <a:rPr b="0" lang="es-ES" sz="1400" spc="-1" strike="noStrike">
                <a:solidFill>
                  <a:srgbClr val="ffffff"/>
                </a:solidFill>
                <a:latin typeface="Arial"/>
                <a:ea typeface="Courier New"/>
              </a:rPr>
              <a:t>- La cancelación de la suscripción a la página web será rápida y sencilla. </a:t>
            </a:r>
            <a:br/>
            <a:br/>
            <a:r>
              <a:rPr b="0" lang="es-ES" sz="1400" spc="-1" strike="noStrike">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b="0" lang="es-ES" sz="1400" spc="-1" strike="noStrike">
              <a:solidFill>
                <a:srgbClr val="ffffff"/>
              </a:solidFill>
              <a:latin typeface="Arial"/>
            </a:endParaRPr>
          </a:p>
        </p:txBody>
      </p:sp>
      <p:sp>
        <p:nvSpPr>
          <p:cNvPr id="202"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F184ED57-7C17-4DEA-98BC-51E779602163}"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222840" y="58716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Última versión de RSS</a:t>
            </a:r>
            <a:endParaRPr b="0" lang="es-ES" sz="3200" spc="-1" strike="noStrike">
              <a:latin typeface="Arial"/>
            </a:endParaRPr>
          </a:p>
        </p:txBody>
      </p:sp>
      <p:sp>
        <p:nvSpPr>
          <p:cNvPr id="204" name="PlaceHolder 2"/>
          <p:cNvSpPr>
            <a:spLocks noGrp="1"/>
          </p:cNvSpPr>
          <p:nvPr>
            <p:ph/>
          </p:nvPr>
        </p:nvSpPr>
        <p:spPr>
          <a:xfrm>
            <a:off x="-68040" y="1942920"/>
            <a:ext cx="90518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sistema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está actualmente en la </a:t>
            </a:r>
            <a:r>
              <a:rPr b="1" lang="es-ES" sz="1600" spc="-1" strike="noStrike">
                <a:solidFill>
                  <a:srgbClr val="ffffff"/>
                </a:solidFill>
                <a:latin typeface="arial"/>
                <a:ea typeface="Courier New"/>
              </a:rPr>
              <a:t>versión</a:t>
            </a:r>
            <a:r>
              <a:rPr b="0" lang="es-ES" sz="1600" spc="-1" strike="noStrike">
                <a:solidFill>
                  <a:srgbClr val="ffffff"/>
                </a:solidFill>
                <a:latin typeface="arial"/>
                <a:ea typeface="Courier New"/>
              </a:rPr>
              <a:t> 2.0, y el acrónimo es una abreviatura del término Really Simple Syndication (algo como "distribución muy simple"). Sus </a:t>
            </a:r>
            <a:r>
              <a:rPr b="1" lang="es-ES" sz="1600" spc="-1" strike="noStrike">
                <a:solidFill>
                  <a:srgbClr val="ffffff"/>
                </a:solidFill>
                <a:latin typeface="arial"/>
                <a:ea typeface="Courier New"/>
              </a:rPr>
              <a:t>versiones</a:t>
            </a:r>
            <a:r>
              <a:rPr b="0" lang="es-ES" sz="1600" spc="-1" strike="noStrike">
                <a:solidFill>
                  <a:srgbClr val="ffffff"/>
                </a:solidFill>
                <a:latin typeface="arial"/>
                <a:ea typeface="Courier New"/>
              </a:rPr>
              <a:t> anteriores se llamaban Rich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0.91) y RDF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 y 1.0).</a:t>
            </a:r>
            <a:endParaRPr b="0" lang="es-ES" sz="1600" spc="-1" strike="noStrike">
              <a:solidFill>
                <a:srgbClr val="ffffff"/>
              </a:solidFill>
              <a:latin typeface="Arial"/>
            </a:endParaRPr>
          </a:p>
        </p:txBody>
      </p:sp>
      <p:sp>
        <p:nvSpPr>
          <p:cNvPr id="205"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6C0B1801-4228-4D37-A2A5-AADDC0A68F3A}"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1600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¿Qué es una base de datos xml?</a:t>
            </a:r>
            <a:endParaRPr b="0" lang="es-ES" sz="3200" spc="-1" strike="noStrike">
              <a:latin typeface="Arial"/>
            </a:endParaRPr>
          </a:p>
        </p:txBody>
      </p:sp>
      <p:sp>
        <p:nvSpPr>
          <p:cNvPr id="207" name="PlaceHolder 2"/>
          <p:cNvSpPr>
            <a:spLocks noGrp="1"/>
          </p:cNvSpPr>
          <p:nvPr>
            <p:ph/>
          </p:nvPr>
        </p:nvSpPr>
        <p:spPr>
          <a:xfrm>
            <a:off x="360000" y="2336040"/>
            <a:ext cx="8099640" cy="3963600"/>
          </a:xfrm>
          <a:prstGeom prst="rect">
            <a:avLst/>
          </a:prstGeom>
          <a:noFill/>
          <a:ln w="0">
            <a:noFill/>
          </a:ln>
        </p:spPr>
        <p:txBody>
          <a:bodyPr lIns="0" rIns="0" tIns="91440" bIns="91440" anchor="t">
            <a:noAutofit/>
          </a:bodyPr>
          <a:p>
            <a:pPr algn="just">
              <a:lnSpc>
                <a:spcPct val="100000"/>
              </a:lnSpc>
              <a:spcBef>
                <a:spcPts val="601"/>
              </a:spcBef>
            </a:pPr>
            <a:r>
              <a:rPr b="0" lang="es-ES" sz="1600" spc="-1" strike="noStrike">
                <a:solidFill>
                  <a:srgbClr val="ffffff"/>
                </a:solidFill>
                <a:latin typeface="arial"/>
                <a:ea typeface="Courier New"/>
              </a:rPr>
              <a:t>En un </a:t>
            </a:r>
            <a:r>
              <a:rPr b="1" lang="es-ES" sz="1600" spc="-1" strike="noStrike">
                <a:solidFill>
                  <a:srgbClr val="ffffff"/>
                </a:solidFill>
                <a:latin typeface="arial"/>
                <a:ea typeface="Courier New"/>
              </a:rPr>
              <a:t>método</a:t>
            </a:r>
            <a:r>
              <a:rPr b="0" lang="es-ES" sz="1600" spc="-1" strike="noStrike">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b="0" lang="es-ES" sz="1600" spc="-1" strike="noStrike">
              <a:latin typeface="Arial"/>
            </a:endParaRPr>
          </a:p>
        </p:txBody>
      </p:sp>
      <p:sp>
        <p:nvSpPr>
          <p:cNvPr id="208"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5A7CB9B9-1721-470B-B1FE-88696A9C3F6D}"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Caracteristicas Principales.</a:t>
            </a:r>
            <a:endParaRPr b="0" lang="es-ES" sz="3200" spc="-1" strike="noStrike">
              <a:latin typeface="Arial"/>
            </a:endParaRPr>
          </a:p>
        </p:txBody>
      </p:sp>
      <p:sp>
        <p:nvSpPr>
          <p:cNvPr id="210" name="PlaceHolder 2"/>
          <p:cNvSpPr>
            <a:spLocks noGrp="1"/>
          </p:cNvSpPr>
          <p:nvPr>
            <p:ph/>
          </p:nvPr>
        </p:nvSpPr>
        <p:spPr>
          <a:xfrm>
            <a:off x="180000" y="1656000"/>
            <a:ext cx="8099640" cy="3963600"/>
          </a:xfrm>
          <a:prstGeom prst="rect">
            <a:avLst/>
          </a:prstGeom>
          <a:noFill/>
          <a:ln w="0">
            <a:noFill/>
          </a:ln>
        </p:spPr>
        <p:txBody>
          <a:bodyPr lIns="0" rIns="0" tIns="91440" bIns="91440" anchor="t">
            <a:noAutofit/>
          </a:bodyPr>
          <a:p>
            <a:pPr algn="just">
              <a:lnSpc>
                <a:spcPct val="100000"/>
              </a:lnSpc>
              <a:spcBef>
                <a:spcPts val="601"/>
              </a:spcBef>
            </a:pPr>
            <a:r>
              <a:rPr b="1" lang="es-ES" sz="1600" spc="-1" strike="noStrike">
                <a:solidFill>
                  <a:srgbClr val="ffffff"/>
                </a:solidFill>
                <a:latin typeface="arial"/>
                <a:ea typeface="Courier New"/>
              </a:rPr>
              <a:t>Las bases de datos en XML tienen una serie de características que las diferencian del resto:</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Emplean el lenguaje XML o Extensible Markup Language, un metalenguaje ideado por W3C para el almacenamiento de datos de forma legible.</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 información se dispone de forma jerárquica.</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incorporan etiquetas y marcajes que definen a los datos, es decir, explican qué es y qué significa cada conjunto de datos.</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que utilizan XML pueden albergar diferentes tipos de datos.</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b="0" lang="es-ES" sz="1600" spc="-1" strike="noStrike">
              <a:latin typeface="Arial"/>
            </a:endParaRPr>
          </a:p>
        </p:txBody>
      </p:sp>
      <p:sp>
        <p:nvSpPr>
          <p:cNvPr id="211"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617B2239-29B8-4663-8207-D1E9204744B0}"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Ventajas</a:t>
            </a:r>
            <a:endParaRPr b="0" lang="es-ES" sz="3200" spc="-1" strike="noStrike">
              <a:latin typeface="Arial"/>
            </a:endParaRPr>
          </a:p>
        </p:txBody>
      </p:sp>
      <p:sp>
        <p:nvSpPr>
          <p:cNvPr id="213" name="PlaceHolder 2"/>
          <p:cNvSpPr>
            <a:spLocks noGrp="1"/>
          </p:cNvSpPr>
          <p:nvPr>
            <p:ph/>
          </p:nvPr>
        </p:nvSpPr>
        <p:spPr>
          <a:xfrm>
            <a:off x="180000" y="1656000"/>
            <a:ext cx="80996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fáciles de leer.</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XML son sencillos de procesar.</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Es un lenguaje que tiene una gran compatibilidad con SGML</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lenguaje XML es sencillo de estructurar con lo que se pueden diferenciar fácilmente las distintas partes de un documento.</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Se puede importar y exportar a otras aplicaciones, programas y formatos.</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Para los que no dominan del todo el XML, existen analizadores que permiten corregir errores de sintaxis, como XML Copy Editor.</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se pueden actualizar simplemente añadiendo nuevas etiquetas.</a:t>
            </a:r>
            <a:endParaRPr b="0" lang="es-ES" sz="1600" spc="-1" strike="noStrike">
              <a:latin typeface="Arial"/>
            </a:endParaRPr>
          </a:p>
        </p:txBody>
      </p:sp>
      <p:sp>
        <p:nvSpPr>
          <p:cNvPr id="214"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E21DDE57-B37D-4EE8-893D-C7F7FF277563}"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Desventajas</a:t>
            </a:r>
            <a:endParaRPr b="0" lang="es-ES" sz="3200" spc="-1" strike="noStrike">
              <a:latin typeface="Arial"/>
            </a:endParaRPr>
          </a:p>
        </p:txBody>
      </p:sp>
      <p:sp>
        <p:nvSpPr>
          <p:cNvPr id="216" name="PlaceHolder 2"/>
          <p:cNvSpPr>
            <a:spLocks noGrp="1"/>
          </p:cNvSpPr>
          <p:nvPr>
            <p:ph/>
          </p:nvPr>
        </p:nvSpPr>
        <p:spPr>
          <a:xfrm>
            <a:off x="180000" y="1656000"/>
            <a:ext cx="80996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más lentas y requieren que los datos estén comprimidos para funcionar más rápidamente.</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búsquedas son más lentas que en una base de datos relacional, ya que se deben organizar a través de texto y etiquetas.</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 cierta limitación en cuanto a los gestores de bases de datos que pueden utilizar lenguaje XML.</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creadas con documentos XML no están preparadas para el almacenamiento de información a largo plazo.</a:t>
            </a: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b="0" lang="es-ES" sz="1600" spc="-1" strike="noStrike">
              <a:latin typeface="Arial"/>
            </a:endParaRPr>
          </a:p>
        </p:txBody>
      </p:sp>
      <p:sp>
        <p:nvSpPr>
          <p:cNvPr id="217"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13C988A0-47AA-45D9-9377-9F128286154C}"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latin typeface="Arial"/>
            </a:endParaRPr>
          </a:p>
        </p:txBody>
      </p:sp>
      <p:sp>
        <p:nvSpPr>
          <p:cNvPr id="219" name="PlaceHolder 2"/>
          <p:cNvSpPr>
            <a:spLocks noGrp="1"/>
          </p:cNvSpPr>
          <p:nvPr>
            <p:ph/>
          </p:nvPr>
        </p:nvSpPr>
        <p:spPr>
          <a:xfrm>
            <a:off x="180000" y="1656000"/>
            <a:ext cx="80996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latin typeface="Arial"/>
            </a:endParaRPr>
          </a:p>
          <a:p>
            <a:pPr algn="just">
              <a:lnSpc>
                <a:spcPct val="100000"/>
              </a:lnSpc>
              <a:spcBef>
                <a:spcPts val="601"/>
              </a:spcBef>
            </a:pP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Activadas:</a:t>
            </a:r>
            <a:endParaRPr b="0" lang="es-ES" sz="1600" spc="-1" strike="noStrike">
              <a:latin typeface="Arial"/>
            </a:endParaRPr>
          </a:p>
          <a:p>
            <a:pPr algn="just">
              <a:lnSpc>
                <a:spcPct val="100000"/>
              </a:lnSpc>
              <a:spcBef>
                <a:spcPts val="601"/>
              </a:spcBef>
            </a:pPr>
            <a:r>
              <a:rPr b="0" lang="es-ES" sz="1600" spc="-1" strike="noStrike">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b="0" lang="es-ES" sz="1600" spc="-1" strike="noStrike">
              <a:latin typeface="Arial"/>
            </a:endParaRPr>
          </a:p>
          <a:p>
            <a:pPr algn="just">
              <a:lnSpc>
                <a:spcPct val="100000"/>
              </a:lnSpc>
              <a:spcBef>
                <a:spcPts val="601"/>
              </a:spcBef>
            </a:pPr>
            <a:endParaRPr b="0" lang="es-ES" sz="1600" spc="-1" strike="noStrike">
              <a:latin typeface="Arial"/>
            </a:endParaRPr>
          </a:p>
          <a:p>
            <a:pPr algn="just">
              <a:lnSpc>
                <a:spcPct val="100000"/>
              </a:lnSpc>
              <a:spcBef>
                <a:spcPts val="601"/>
              </a:spcBef>
            </a:pPr>
            <a:r>
              <a:rPr b="0" lang="es-ES" sz="1600" spc="-1" strike="noStrike">
                <a:solidFill>
                  <a:srgbClr val="ffffff"/>
                </a:solidFill>
                <a:latin typeface="arial"/>
                <a:ea typeface="Courier New"/>
              </a:rPr>
              <a:t>Una base de datos relacional XML-enabled permite obtener los resultados de las consultas en formato XML</a:t>
            </a:r>
            <a:endParaRPr b="0" lang="es-ES" sz="1600" spc="-1" strike="noStrike">
              <a:latin typeface="Arial"/>
            </a:endParaRPr>
          </a:p>
        </p:txBody>
      </p:sp>
      <p:sp>
        <p:nvSpPr>
          <p:cNvPr id="220"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9FDE0C9A-40E3-4C5F-ACE0-A2A2743C39DA}"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latin typeface="Arial"/>
            </a:endParaRPr>
          </a:p>
        </p:txBody>
      </p:sp>
      <p:sp>
        <p:nvSpPr>
          <p:cNvPr id="222" name="PlaceHolder 2"/>
          <p:cNvSpPr>
            <a:spLocks noGrp="1"/>
          </p:cNvSpPr>
          <p:nvPr>
            <p:ph/>
          </p:nvPr>
        </p:nvSpPr>
        <p:spPr>
          <a:xfrm>
            <a:off x="180000" y="1656000"/>
            <a:ext cx="8099640" cy="396360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latin typeface="Arial"/>
            </a:endParaRPr>
          </a:p>
          <a:p>
            <a:pPr algn="just">
              <a:lnSpc>
                <a:spcPct val="100000"/>
              </a:lnSpc>
              <a:spcBef>
                <a:spcPts val="601"/>
              </a:spcBef>
            </a:pPr>
            <a:endParaRPr b="0" lang="es-ES" sz="1600" spc="-1" strike="noStrike">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Nativas:</a:t>
            </a:r>
            <a:endParaRPr b="0" lang="es-ES" sz="1600" spc="-1" strike="noStrike">
              <a:latin typeface="Arial"/>
            </a:endParaRPr>
          </a:p>
          <a:p>
            <a:pPr algn="just">
              <a:lnSpc>
                <a:spcPct val="100000"/>
              </a:lnSpc>
              <a:spcBef>
                <a:spcPts val="601"/>
              </a:spcBef>
            </a:pPr>
            <a:r>
              <a:rPr b="0" lang="es-ES" sz="1600" spc="-1" strike="noStrike">
                <a:solidFill>
                  <a:srgbClr val="ffffff"/>
                </a:solidFill>
                <a:latin typeface="arial"/>
                <a:ea typeface="Courier New"/>
              </a:rPr>
              <a:t> </a:t>
            </a:r>
            <a:r>
              <a:rPr b="0" lang="es-ES" sz="1600" spc="-1" strike="noStrike">
                <a:solidFill>
                  <a:srgbClr val="ffffff"/>
                </a:solidFill>
                <a:latin typeface="arial"/>
                <a:ea typeface="Courier New"/>
              </a:rPr>
              <a:t>Este tipo de base de datos en XML nativa no posee campos ni tablas, sino que  almacena documentos XML.</a:t>
            </a:r>
            <a:endParaRPr b="0" lang="es-ES" sz="1600" spc="-1" strike="noStrike">
              <a:latin typeface="Arial"/>
            </a:endParaRPr>
          </a:p>
          <a:p>
            <a:pPr algn="just">
              <a:lnSpc>
                <a:spcPct val="100000"/>
              </a:lnSpc>
              <a:spcBef>
                <a:spcPts val="601"/>
              </a:spcBef>
            </a:pPr>
            <a:endParaRPr b="0" lang="es-ES" sz="1600" spc="-1" strike="noStrike">
              <a:latin typeface="Arial"/>
            </a:endParaRPr>
          </a:p>
          <a:p>
            <a:pPr algn="just">
              <a:lnSpc>
                <a:spcPct val="100000"/>
              </a:lnSpc>
              <a:spcBef>
                <a:spcPts val="601"/>
              </a:spcBef>
            </a:pPr>
            <a:r>
              <a:rPr b="0" lang="es-ES" sz="1600" spc="-1" strike="noStrike">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Xpath, aunque hay otros como XML Infoset.</a:t>
            </a:r>
            <a:endParaRPr b="0" lang="es-ES" sz="1600" spc="-1" strike="noStrike">
              <a:latin typeface="Arial"/>
            </a:endParaRPr>
          </a:p>
        </p:txBody>
      </p:sp>
      <p:sp>
        <p:nvSpPr>
          <p:cNvPr id="223"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E7F93CF3-2F1B-4C0D-A752-C1F5A63611DD}"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XML</a:t>
            </a:r>
            <a:endParaRPr b="0" lang="es-ES" sz="3200" spc="-1" strike="noStrike">
              <a:latin typeface="Arial"/>
            </a:endParaRPr>
          </a:p>
        </p:txBody>
      </p:sp>
      <p:sp>
        <p:nvSpPr>
          <p:cNvPr id="168" name="PlaceHolder 2"/>
          <p:cNvSpPr>
            <a:spLocks noGrp="1"/>
          </p:cNvSpPr>
          <p:nvPr>
            <p:ph/>
          </p:nvPr>
        </p:nvSpPr>
        <p:spPr>
          <a:xfrm>
            <a:off x="343080" y="1125000"/>
            <a:ext cx="8290080" cy="3638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 sz="2400" spc="-1" strike="noStrike">
                <a:solidFill>
                  <a:srgbClr val="ffffff"/>
                </a:solidFill>
                <a:latin typeface="Courier New"/>
                <a:ea typeface="Courier New"/>
              </a:rPr>
              <a:t>Es el acrónimo de Extensible Markup Language, es decir, es </a:t>
            </a:r>
            <a:r>
              <a:rPr b="1" lang="en" sz="2400" spc="-1" strike="noStrike">
                <a:solidFill>
                  <a:srgbClr val="ffffff"/>
                </a:solidFill>
                <a:latin typeface="Courier New"/>
                <a:ea typeface="Courier New"/>
              </a:rPr>
              <a:t>un lenguaje de marcado que define un conjunto de reglas para la codificación de documentos</a:t>
            </a:r>
            <a:r>
              <a:rPr b="0" lang="en" sz="2400" spc="-1" strike="noStrike">
                <a:solidFill>
                  <a:srgbClr val="ffffff"/>
                </a:solidFill>
                <a:latin typeface="Courier New"/>
                <a:ea typeface="Courier New"/>
              </a:rPr>
              <a:t>. </a:t>
            </a:r>
            <a:endParaRPr b="0" lang="es-ES" sz="2400" spc="-1" strike="noStrike">
              <a:latin typeface="Arial"/>
            </a:endParaRPr>
          </a:p>
          <a:p>
            <a:pPr marL="76320">
              <a:lnSpc>
                <a:spcPct val="100000"/>
              </a:lnSpc>
              <a:spcBef>
                <a:spcPts val="601"/>
              </a:spcBef>
              <a:tabLst>
                <a:tab algn="l" pos="0"/>
              </a:tabLst>
            </a:pPr>
            <a:r>
              <a:rPr b="0" lang="en" sz="2400" spc="-1" strike="noStrike">
                <a:solidFill>
                  <a:srgbClr val="ffffff"/>
                </a:solidFill>
                <a:latin typeface="Courier New"/>
                <a:ea typeface="Courier New"/>
              </a:rPr>
              <a:t>Se centra en la simplicidad, la generalidad y la facilidad de uso y, por lo tanto, se utiliza para varios servicios web.</a:t>
            </a:r>
            <a:endParaRPr b="0" lang="es-ES" sz="2400" spc="-1" strike="noStrike">
              <a:latin typeface="Arial"/>
            </a:endParaRPr>
          </a:p>
        </p:txBody>
      </p:sp>
      <p:sp>
        <p:nvSpPr>
          <p:cNvPr id="169"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31DBFB60-6FB0-4163-9CDE-22735B64E518}"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230760" y="0"/>
            <a:ext cx="8228880" cy="41256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br/>
            <a:br/>
            <a:r>
              <a:rPr b="0" lang="en" sz="3200" spc="-1" strike="noStrike">
                <a:solidFill>
                  <a:srgbClr val="ffffff"/>
                </a:solidFill>
                <a:latin typeface="Courier New"/>
                <a:ea typeface="Courier New"/>
              </a:rPr>
              <a:t>Diferencias entre bases de datos XML y bases de datos relacionales.</a:t>
            </a:r>
            <a:endParaRPr b="0" lang="es-ES" sz="3200" spc="-1" strike="noStrike">
              <a:latin typeface="Arial"/>
            </a:endParaRPr>
          </a:p>
        </p:txBody>
      </p:sp>
      <p:sp>
        <p:nvSpPr>
          <p:cNvPr id="225" name="PlaceHolder 2"/>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1744163F-D06A-46DA-BBAB-A3060C8A42A1}"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8E253FCE-2F6B-4D0D-97AB-B291DF04E176}"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7" name="Google Shape;110;p 7"/>
          <p:cNvSpPr/>
          <p:nvPr/>
        </p:nvSpPr>
        <p:spPr>
          <a:xfrm>
            <a:off x="180000" y="180000"/>
            <a:ext cx="8099640" cy="3963600"/>
          </a:xfrm>
          <a:prstGeom prst="rect">
            <a:avLst/>
          </a:prstGeom>
          <a:noFill/>
          <a:ln w="0">
            <a:noFill/>
          </a:ln>
        </p:spPr>
        <p:style>
          <a:lnRef idx="0"/>
          <a:fillRef idx="0"/>
          <a:effectRef idx="0"/>
          <a:fontRef idx="minor"/>
        </p:style>
        <p:txBody>
          <a:bodyPr lIns="90000" rIns="90000" tIns="91440" bIns="91440" anchor="t">
            <a:noAutofit/>
          </a:bodyPr>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b="0" lang="es-ES" sz="1500" spc="-1" strike="noStrike">
              <a:latin typeface="Arial"/>
            </a:endParaRPr>
          </a:p>
          <a:p>
            <a:pPr algn="just">
              <a:lnSpc>
                <a:spcPct val="100000"/>
              </a:lnSpc>
              <a:spcBef>
                <a:spcPts val="601"/>
              </a:spcBef>
            </a:pPr>
            <a:endParaRPr b="0" lang="es-ES" sz="1500" spc="-1" strike="noStrike">
              <a:latin typeface="Arial"/>
            </a:endParaRPr>
          </a:p>
          <a:p>
            <a:pPr algn="just">
              <a:lnSpc>
                <a:spcPct val="100000"/>
              </a:lnSpc>
              <a:spcBef>
                <a:spcPts val="601"/>
              </a:spcBef>
            </a:pP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pPr>
            <a:r>
              <a:rPr b="0" lang="en" sz="2000" spc="-1" strike="noStrike">
                <a:solidFill>
                  <a:srgbClr val="ffffff"/>
                </a:solidFill>
                <a:latin typeface="Courier New"/>
                <a:ea typeface="Courier New"/>
              </a:rPr>
              <a:t>Diferencias entre XML y HTML</a:t>
            </a:r>
            <a:endParaRPr b="0" lang="es-ES" sz="2000" spc="-1" strike="noStrike">
              <a:latin typeface="Arial"/>
            </a:endParaRPr>
          </a:p>
        </p:txBody>
      </p:sp>
      <p:sp>
        <p:nvSpPr>
          <p:cNvPr id="171" name="PlaceHolder 2"/>
          <p:cNvSpPr>
            <a:spLocks noGrp="1"/>
          </p:cNvSpPr>
          <p:nvPr>
            <p:ph/>
          </p:nvPr>
        </p:nvSpPr>
        <p:spPr>
          <a:xfrm>
            <a:off x="420840" y="1239840"/>
            <a:ext cx="3993840" cy="372492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1800" spc="-1" strike="noStrike">
                <a:solidFill>
                  <a:srgbClr val="ffffff"/>
                </a:solidFill>
                <a:latin typeface="Courier New"/>
                <a:ea typeface="Courier New"/>
              </a:rPr>
              <a:t>XML</a:t>
            </a:r>
            <a:endParaRPr b="0" lang="es-ES" sz="1800" spc="-1" strike="noStrike">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b="0" lang="es-ES" sz="1000" spc="-1" strike="noStrike">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proporciona la estructura lógica del documento, mientras que la estructura del HTML está predefinida, utilizando tags heads e body;</a:t>
            </a:r>
            <a:endParaRPr b="0" lang="es-ES" sz="1000" spc="-1" strike="noStrike">
              <a:latin typeface="Arial"/>
            </a:endParaRPr>
          </a:p>
          <a:p>
            <a:pPr>
              <a:lnSpc>
                <a:spcPct val="100000"/>
              </a:lnSpc>
              <a:spcBef>
                <a:spcPts val="601"/>
              </a:spcBef>
              <a:tabLst>
                <a:tab algn="l" pos="0"/>
              </a:tabLst>
            </a:pPr>
            <a:endParaRPr b="0" lang="es-ES" sz="1000" spc="-1" strike="noStrike">
              <a:latin typeface="Arial"/>
            </a:endParaRPr>
          </a:p>
          <a:p>
            <a:pPr>
              <a:lnSpc>
                <a:spcPct val="100000"/>
              </a:lnSpc>
              <a:spcBef>
                <a:spcPts val="601"/>
              </a:spcBef>
              <a:tabLst>
                <a:tab algn="l" pos="0"/>
              </a:tabLst>
            </a:pPr>
            <a:endParaRPr b="0" lang="es-ES" sz="1000" spc="-1" strike="noStrike">
              <a:latin typeface="Arial"/>
            </a:endParaRPr>
          </a:p>
        </p:txBody>
      </p:sp>
      <p:sp>
        <p:nvSpPr>
          <p:cNvPr id="172" name="PlaceHolder 3"/>
          <p:cNvSpPr>
            <a:spLocks noGrp="1"/>
          </p:cNvSpPr>
          <p:nvPr>
            <p:ph/>
          </p:nvPr>
        </p:nvSpPr>
        <p:spPr>
          <a:xfrm>
            <a:off x="4731480" y="1239840"/>
            <a:ext cx="3993840" cy="372492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1800" spc="-1" strike="noStrike">
                <a:solidFill>
                  <a:srgbClr val="ffffff"/>
                </a:solidFill>
                <a:latin typeface="Courier New"/>
                <a:ea typeface="Courier New"/>
              </a:rPr>
              <a:t>HTML</a:t>
            </a:r>
            <a:endParaRPr b="0" lang="es-ES" sz="1800" spc="-1" strike="noStrike">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El HTML se preocupa por formatear datos y para ello son las etiquetas que tiene el lenguaje, para formatear la información que se desea mostrar.</a:t>
            </a:r>
            <a:endParaRPr b="0" lang="es-ES" sz="1100" spc="-1" strike="noStrike">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b="0" lang="es-ES" sz="1100" spc="-1" strike="noStrike">
              <a:latin typeface="Arial"/>
            </a:endParaRPr>
          </a:p>
          <a:p>
            <a:pPr>
              <a:lnSpc>
                <a:spcPct val="100000"/>
              </a:lnSpc>
              <a:spcBef>
                <a:spcPts val="601"/>
              </a:spcBef>
              <a:tabLst>
                <a:tab algn="l" pos="0"/>
              </a:tabLst>
            </a:pPr>
            <a:r>
              <a:rPr b="0" lang="es-ES" sz="1100" spc="-1" strike="noStrike">
                <a:solidFill>
                  <a:srgbClr val="ffffff"/>
                </a:solidFill>
                <a:latin typeface="Courier New"/>
                <a:ea typeface="Courier New"/>
              </a:rPr>
              <a:t>Procesar la información en HTML es inviable, por estar mezclada con los estilos y las etiquetas que formatean la información.</a:t>
            </a:r>
            <a:endParaRPr b="0" lang="es-ES" sz="1100" spc="-1" strike="noStrike">
              <a:latin typeface="Arial"/>
            </a:endParaRPr>
          </a:p>
        </p:txBody>
      </p:sp>
      <p:sp>
        <p:nvSpPr>
          <p:cNvPr id="173" name="PlaceHolder 4"/>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DD18F48B-9C2C-464C-8FA6-D02EB2475FB5}"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pPr>
            <a:r>
              <a:rPr b="0" lang="es-ES" sz="2000" spc="-1" strike="noStrike">
                <a:solidFill>
                  <a:srgbClr val="ffffff"/>
                </a:solidFill>
                <a:latin typeface="Courier New"/>
                <a:ea typeface="Courier New"/>
              </a:rPr>
              <a:t>Características de XML</a:t>
            </a:r>
            <a:endParaRPr b="0" lang="es-ES" sz="2000" spc="-1" strike="noStrike">
              <a:latin typeface="Arial"/>
            </a:endParaRPr>
          </a:p>
        </p:txBody>
      </p:sp>
      <p:sp>
        <p:nvSpPr>
          <p:cNvPr id="175" name="PlaceHolder 2"/>
          <p:cNvSpPr>
            <a:spLocks noGrp="1"/>
          </p:cNvSpPr>
          <p:nvPr>
            <p:ph/>
          </p:nvPr>
        </p:nvSpPr>
        <p:spPr>
          <a:xfrm>
            <a:off x="420840" y="1239840"/>
            <a:ext cx="8228880" cy="3724920"/>
          </a:xfrm>
          <a:prstGeom prst="rect">
            <a:avLst/>
          </a:prstGeom>
          <a:noFill/>
          <a:ln w="0">
            <a:noFill/>
          </a:ln>
        </p:spPr>
        <p:txBody>
          <a:bodyPr lIns="0" rIns="0" tIns="91440" bIns="91440" anchor="t">
            <a:noAutofit/>
          </a:bodyPr>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XML es un subconjunto de SGML que incorpora las tres características más importantes de este:</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Extensibilidad</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Estructura</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Validación</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Basado en texto.</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Orientado a los contenidos no presentación.</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Las etiquetas se definen para crear los documentos, no tienen un significado preestablecido.</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es sustituto de HTML.</a:t>
            </a:r>
            <a:endParaRPr b="0" lang="es-ES" sz="1400" spc="-1" strike="noStrike">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existe un visor genérico de XML.</a:t>
            </a:r>
            <a:endParaRPr b="0" lang="es-ES" sz="1400" spc="-1" strike="noStrike">
              <a:latin typeface="Arial"/>
            </a:endParaRPr>
          </a:p>
        </p:txBody>
      </p:sp>
      <p:sp>
        <p:nvSpPr>
          <p:cNvPr id="176"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54F24D2D-B663-4197-BBE0-B29B08D49DD3}" type="slidenum">
              <a:rPr b="0" lang="es-ES"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1840" y="365760"/>
            <a:ext cx="4146840" cy="135684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latin typeface="Arial"/>
            </a:endParaRPr>
          </a:p>
        </p:txBody>
      </p:sp>
      <p:pic>
        <p:nvPicPr>
          <p:cNvPr id="178" name="Imagen 5" descr="Interfaz de usuario gráfica, Texto&#10;&#10;Descripción generada automáticamente"/>
          <p:cNvPicPr/>
          <p:nvPr/>
        </p:nvPicPr>
        <p:blipFill>
          <a:blip r:embed="rId1"/>
          <a:stretch/>
        </p:blipFill>
        <p:spPr>
          <a:xfrm>
            <a:off x="321480" y="1896840"/>
            <a:ext cx="3617280" cy="2479320"/>
          </a:xfrm>
          <a:prstGeom prst="rect">
            <a:avLst/>
          </a:prstGeom>
          <a:ln w="0">
            <a:noFill/>
          </a:ln>
        </p:spPr>
      </p:pic>
      <p:sp>
        <p:nvSpPr>
          <p:cNvPr id="179" name="Subtítulo 2"/>
          <p:cNvSpPr/>
          <p:nvPr/>
        </p:nvSpPr>
        <p:spPr>
          <a:xfrm>
            <a:off x="4957560" y="208440"/>
            <a:ext cx="3486960" cy="2358720"/>
          </a:xfrm>
          <a:prstGeom prst="rect">
            <a:avLst/>
          </a:prstGeom>
          <a:noFill/>
          <a:ln w="0">
            <a:noFill/>
          </a:ln>
        </p:spPr>
        <p:style>
          <a:lnRef idx="0"/>
          <a:fillRef idx="0"/>
          <a:effectRef idx="0"/>
          <a:fontRef idx="minor"/>
        </p:style>
        <p:txBody>
          <a:bodyPr lIns="68760" rIns="68760" tIns="34200" bIns="34200" anchor="t">
            <a:normAutofit fontScale="69000"/>
          </a:bodyPr>
          <a:p>
            <a:pPr>
              <a:lnSpc>
                <a:spcPct val="90000"/>
              </a:lnSpc>
              <a:spcBef>
                <a:spcPts val="1001"/>
              </a:spcBef>
              <a:tabLst>
                <a:tab algn="l" pos="0"/>
              </a:tabLst>
            </a:pPr>
            <a:r>
              <a:rPr b="1" lang="es-ES" sz="3000" spc="-1" strike="noStrike">
                <a:solidFill>
                  <a:srgbClr val="ffffff"/>
                </a:solidFill>
                <a:latin typeface="Arial"/>
                <a:ea typeface="Arial"/>
              </a:rPr>
              <a:t>El documento puede tener una declaración XML:</a:t>
            </a:r>
            <a:endParaRPr b="0" lang="es-ES" sz="3000" spc="-1" strike="noStrike">
              <a:solidFill>
                <a:srgbClr val="ffffff"/>
              </a:solidFill>
              <a:latin typeface="Arial"/>
            </a:endParaRPr>
          </a:p>
          <a:p>
            <a:pPr>
              <a:lnSpc>
                <a:spcPct val="90000"/>
              </a:lnSpc>
              <a:spcBef>
                <a:spcPts val="1001"/>
              </a:spcBef>
              <a:tabLst>
                <a:tab algn="l" pos="0"/>
              </a:tabLst>
            </a:pPr>
            <a:endParaRPr b="0" lang="es-ES" sz="3000" spc="-1" strike="noStrike">
              <a:solidFill>
                <a:srgbClr val="ffffff"/>
              </a:solidFill>
              <a:latin typeface="Arial"/>
            </a:endParaRPr>
          </a:p>
          <a:p>
            <a:pPr>
              <a:lnSpc>
                <a:spcPct val="90000"/>
              </a:lnSpc>
              <a:spcBef>
                <a:spcPts val="1001"/>
              </a:spcBef>
              <a:tabLst>
                <a:tab algn="l" pos="0"/>
              </a:tabLst>
            </a:pPr>
            <a:endParaRPr b="0" lang="es-ES" sz="3000" spc="-1" strike="noStrike">
              <a:solidFill>
                <a:srgbClr val="ffffff"/>
              </a:solidFill>
              <a:latin typeface="Arial"/>
            </a:endParaRPr>
          </a:p>
          <a:p>
            <a:pPr>
              <a:lnSpc>
                <a:spcPct val="90000"/>
              </a:lnSpc>
              <a:spcBef>
                <a:spcPts val="1001"/>
              </a:spcBef>
              <a:tabLst>
                <a:tab algn="l" pos="0"/>
              </a:tabLst>
            </a:pPr>
            <a:br/>
            <a:r>
              <a:rPr b="0" lang="es-ES" sz="1800" spc="-1" strike="noStrike">
                <a:solidFill>
                  <a:srgbClr val="ffffff"/>
                </a:solidFill>
                <a:latin typeface="Arial"/>
                <a:ea typeface="Arial"/>
              </a:rPr>
              <a:t>Donde </a:t>
            </a:r>
            <a:r>
              <a:rPr b="1" lang="es-ES" sz="1800" spc="-1" strike="noStrike">
                <a:solidFill>
                  <a:srgbClr val="ffffff"/>
                </a:solidFill>
                <a:latin typeface="Arial"/>
                <a:ea typeface="Arial"/>
              </a:rPr>
              <a:t>versión</a:t>
            </a:r>
            <a:r>
              <a:rPr b="0" lang="es-ES" sz="1800" spc="-1" strike="noStrike">
                <a:solidFill>
                  <a:srgbClr val="ffffff"/>
                </a:solidFill>
                <a:latin typeface="Arial"/>
                <a:ea typeface="Arial"/>
              </a:rPr>
              <a:t> es la versión de XML y la</a:t>
            </a:r>
            <a:r>
              <a:rPr b="1" lang="es-ES" sz="1800" spc="-1" strike="noStrike">
                <a:solidFill>
                  <a:srgbClr val="ffffff"/>
                </a:solidFill>
                <a:latin typeface="Arial"/>
                <a:ea typeface="Arial"/>
              </a:rPr>
              <a:t> codificación</a:t>
            </a:r>
            <a:r>
              <a:rPr b="0" lang="es-ES" sz="1800" spc="-1" strike="noStrike">
                <a:solidFill>
                  <a:srgbClr val="ffffff"/>
                </a:solidFill>
                <a:latin typeface="Arial"/>
                <a:ea typeface="Arial"/>
              </a:rPr>
              <a:t> especifica la codificación de caracteres usada en el documento.</a:t>
            </a:r>
            <a:endParaRPr b="0" lang="es-ES" sz="1800" spc="-1" strike="noStrike">
              <a:solidFill>
                <a:srgbClr val="ffffff"/>
              </a:solidFill>
              <a:latin typeface="Arial"/>
            </a:endParaRPr>
          </a:p>
        </p:txBody>
      </p:sp>
      <p:sp>
        <p:nvSpPr>
          <p:cNvPr id="180" name="CuadroTexto 5"/>
          <p:cNvSpPr/>
          <p:nvPr/>
        </p:nvSpPr>
        <p:spPr>
          <a:xfrm>
            <a:off x="4988520" y="2761560"/>
            <a:ext cx="3635280" cy="182700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0" lang="es" sz="1650" spc="-1" strike="noStrike">
                <a:solidFill>
                  <a:srgbClr val="ffffff"/>
                </a:solidFill>
                <a:latin typeface="Arial"/>
                <a:ea typeface="Arial"/>
              </a:rPr>
              <a:t>Un </a:t>
            </a:r>
            <a:r>
              <a:rPr b="1" lang="es" sz="1650" spc="-1" strike="noStrike">
                <a:solidFill>
                  <a:srgbClr val="ffffff"/>
                </a:solidFill>
                <a:latin typeface="Arial"/>
                <a:ea typeface="Arial"/>
              </a:rPr>
              <a:t>documento</a:t>
            </a:r>
            <a:r>
              <a:rPr b="0" lang="es" sz="1650" spc="-1" strike="noStrike">
                <a:solidFill>
                  <a:srgbClr val="ffffff"/>
                </a:solidFill>
                <a:latin typeface="Arial"/>
                <a:ea typeface="Arial"/>
              </a:rPr>
              <a:t> bien formado en XML es un documento que "se adhiere a las reglas de sintaxis especificadas por la especificación XML 1.0 en el sentido de que debe satisfacer tanto las estructuras físicas como las lógicas".</a:t>
            </a:r>
            <a:endParaRPr b="0" lang="es-ES" sz="1650" spc="-1" strike="noStrike">
              <a:solidFill>
                <a:srgbClr val="ffffff"/>
              </a:solidFill>
              <a:latin typeface="Arial"/>
            </a:endParaRPr>
          </a:p>
        </p:txBody>
      </p:sp>
      <p:sp>
        <p:nvSpPr>
          <p:cNvPr id="181" name="CuadroTexto 6"/>
          <p:cNvSpPr/>
          <p:nvPr/>
        </p:nvSpPr>
        <p:spPr>
          <a:xfrm>
            <a:off x="4955400" y="1198440"/>
            <a:ext cx="3956040" cy="22824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1050" spc="-1" strike="noStrike">
                <a:solidFill>
                  <a:srgbClr val="ff0000"/>
                </a:solidFill>
                <a:latin typeface="Consolas"/>
                <a:ea typeface="Arial"/>
              </a:rPr>
              <a:t>&lt;?xml version="1.0" encoding="UTF-8"?&gt;</a:t>
            </a:r>
            <a:endParaRPr b="0" lang="es-ES" sz="1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19160" y="-1043640"/>
            <a:ext cx="4146840" cy="253980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latin typeface="Arial"/>
            </a:endParaRPr>
          </a:p>
        </p:txBody>
      </p:sp>
      <p:sp>
        <p:nvSpPr>
          <p:cNvPr id="183" name="PlaceHolder 2"/>
          <p:cNvSpPr>
            <a:spLocks noGrp="1"/>
          </p:cNvSpPr>
          <p:nvPr>
            <p:ph type="subTitle"/>
          </p:nvPr>
        </p:nvSpPr>
        <p:spPr>
          <a:xfrm>
            <a:off x="4877280" y="487080"/>
            <a:ext cx="3646080" cy="4158720"/>
          </a:xfrm>
          <a:prstGeom prst="rect">
            <a:avLst/>
          </a:prstGeom>
          <a:noFill/>
          <a:ln w="0">
            <a:noFill/>
          </a:ln>
        </p:spPr>
        <p:txBody>
          <a:bodyPr lIns="68760" rIns="68760" tIns="34200" bIns="34200" anchor="ctr">
            <a:normAutofit fontScale="77000"/>
          </a:bodyPr>
          <a:p>
            <a:pPr marL="216000" indent="-171360">
              <a:lnSpc>
                <a:spcPct val="100000"/>
              </a:lnSpc>
              <a:spcBef>
                <a:spcPts val="601"/>
              </a:spcBef>
              <a:buClr>
                <a:srgbClr val="ffffff"/>
              </a:buClr>
              <a:buFont typeface="Arial"/>
              <a:buChar char="•"/>
            </a:pPr>
            <a:r>
              <a:rPr b="1" lang="es-ES_tradnl" sz="1800" spc="-1" strike="noStrike">
                <a:solidFill>
                  <a:srgbClr val="ffffff"/>
                </a:solidFill>
                <a:latin typeface="Courier New"/>
                <a:ea typeface="Courier New"/>
              </a:rPr>
              <a:t>Estructura</a:t>
            </a:r>
            <a:r>
              <a:rPr b="1" lang="en-US" sz="1800" spc="-1" strike="noStrike">
                <a:solidFill>
                  <a:srgbClr val="ffffff"/>
                </a:solidFill>
                <a:latin typeface="Courier New"/>
                <a:ea typeface="Courier New"/>
              </a:rPr>
              <a:t> del XML:</a:t>
            </a:r>
            <a:endParaRPr b="0" lang="es-ES" sz="1800" spc="-1" strike="noStrike">
              <a:latin typeface="Arial"/>
            </a:endParaRPr>
          </a:p>
          <a:p>
            <a:pPr marL="216000" indent="-171360">
              <a:lnSpc>
                <a:spcPct val="100000"/>
              </a:lnSpc>
              <a:spcBef>
                <a:spcPts val="601"/>
              </a:spcBef>
              <a:buClr>
                <a:srgbClr val="ffffff"/>
              </a:buClr>
              <a:buFont typeface="Arial"/>
              <a:buChar char="•"/>
            </a:pPr>
            <a:r>
              <a:rPr b="0" lang="en-US" sz="1280" spc="-1" strike="noStrike">
                <a:solidFill>
                  <a:srgbClr val="ffffff"/>
                </a:solidFill>
                <a:latin typeface="Courier New"/>
                <a:ea typeface="Courier New"/>
              </a:rPr>
              <a:t>Un Archivo XML está estructurado por varios </a:t>
            </a:r>
            <a:r>
              <a:rPr b="0" lang="es-ES" sz="1280" spc="-1" strike="noStrike">
                <a:solidFill>
                  <a:srgbClr val="ffffff"/>
                </a:solidFill>
                <a:latin typeface="Courier New"/>
                <a:ea typeface="Courier New"/>
              </a:rPr>
              <a:t>elementos</a:t>
            </a:r>
            <a:r>
              <a:rPr b="0" lang="en-US" sz="1280" spc="-1" strike="noStrike">
                <a:solidFill>
                  <a:srgbClr val="ffffff"/>
                </a:solidFill>
                <a:latin typeface="Courier New"/>
                <a:ea typeface="Courier New"/>
              </a:rPr>
              <a:t> XML, también llamado XML-nodos o las etiquetas XML. XML los nombres de los elementos están encerrados por corchetes triangulares &lt; &gt; tal y como se indica a continuación:</a:t>
            </a:r>
            <a:endParaRPr b="0" lang="es-ES" sz="1280" spc="-1" strike="noStrike">
              <a:latin typeface="Arial"/>
            </a:endParaRPr>
          </a:p>
          <a:p>
            <a:pPr marL="216000" indent="-171360">
              <a:lnSpc>
                <a:spcPct val="100000"/>
              </a:lnSpc>
              <a:spcBef>
                <a:spcPts val="601"/>
              </a:spcBef>
              <a:buClr>
                <a:srgbClr val="ffffff"/>
              </a:buClr>
              <a:buFont typeface="Arial"/>
              <a:buChar char="•"/>
            </a:pPr>
            <a:r>
              <a:rPr b="1" lang="en-US" sz="1280" spc="-1" strike="noStrike">
                <a:solidFill>
                  <a:srgbClr val="ffffff"/>
                </a:solidFill>
                <a:latin typeface="Courier New"/>
                <a:ea typeface="Courier New"/>
              </a:rPr>
              <a:t>&lt;element&gt;</a:t>
            </a:r>
            <a:endParaRPr b="0" lang="es-ES" sz="1280" spc="-1" strike="noStrike">
              <a:latin typeface="Arial"/>
            </a:endParaRPr>
          </a:p>
          <a:p>
            <a:pPr>
              <a:lnSpc>
                <a:spcPct val="100000"/>
              </a:lnSpc>
              <a:spcBef>
                <a:spcPts val="601"/>
              </a:spcBef>
              <a:tabLst>
                <a:tab algn="l" pos="0"/>
              </a:tabLst>
            </a:pPr>
            <a:endParaRPr b="0" lang="es-ES" sz="1280" spc="-1" strike="noStrike">
              <a:latin typeface="Arial"/>
            </a:endParaRPr>
          </a:p>
          <a:p>
            <a:pPr>
              <a:lnSpc>
                <a:spcPct val="100000"/>
              </a:lnSpc>
              <a:spcBef>
                <a:spcPts val="601"/>
              </a:spcBef>
              <a:tabLst>
                <a:tab algn="l" pos="0"/>
              </a:tabLst>
            </a:pPr>
            <a:r>
              <a:rPr b="1" lang="en-US" sz="1800" spc="-1" strike="noStrike">
                <a:solidFill>
                  <a:srgbClr val="ffffff"/>
                </a:solidFill>
                <a:latin typeface="Courier New"/>
                <a:ea typeface="Courier New"/>
              </a:rPr>
              <a:t>Las reglas de la sintaxis de las etiquetas y elementos:</a:t>
            </a:r>
            <a:endParaRPr b="0" lang="es-ES" sz="1800" spc="-1" strike="noStrike">
              <a:latin typeface="Arial"/>
            </a:endParaRPr>
          </a:p>
          <a:p>
            <a:pPr>
              <a:lnSpc>
                <a:spcPct val="100000"/>
              </a:lnSpc>
              <a:spcBef>
                <a:spcPts val="601"/>
              </a:spcBef>
              <a:tabLst>
                <a:tab algn="l" pos="0"/>
              </a:tabLst>
            </a:pPr>
            <a:endParaRPr b="0" lang="es-ES" sz="180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Sintaxis de Elemento: </a:t>
            </a:r>
            <a:r>
              <a:rPr b="0" lang="en-US" sz="1280" spc="-1" strike="noStrike">
                <a:solidFill>
                  <a:srgbClr val="ffffff"/>
                </a:solidFill>
                <a:latin typeface="Courier New"/>
                <a:ea typeface="Courier New"/>
              </a:rPr>
              <a:t>XML Cada elemento tiene que estar cerrada o con inicio o final con elementos como se muestra a continuación:</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&lt;element&gt;....&lt;/element&gt;</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Elemento raíz: </a:t>
            </a:r>
            <a:r>
              <a:rPr b="0" lang="en-US" sz="1280" spc="-1" strike="noStrike">
                <a:solidFill>
                  <a:srgbClr val="ffffff"/>
                </a:solidFill>
                <a:latin typeface="Courier New"/>
                <a:ea typeface="Courier New"/>
              </a:rPr>
              <a:t>Un documento XML sólo puede tener un elemento raíz.</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Mayúsculas y minúsculas: </a:t>
            </a:r>
            <a:r>
              <a:rPr b="0" lang="en-US" sz="1280" spc="-1" strike="noStrike">
                <a:solidFill>
                  <a:srgbClr val="ffffff"/>
                </a:solidFill>
                <a:latin typeface="Courier New"/>
                <a:ea typeface="Courier New"/>
              </a:rPr>
              <a:t>Los nombres de los elementos XML son sensibles a las mayúsculas y minúsculas.</a:t>
            </a:r>
            <a:endParaRPr b="0" lang="es-ES" sz="1280" spc="-1" strike="noStrike">
              <a:latin typeface="Arial"/>
            </a:endParaRPr>
          </a:p>
        </p:txBody>
      </p:sp>
      <p:pic>
        <p:nvPicPr>
          <p:cNvPr id="184" name="Imagen 12" descr="Interfaz de usuario gráfica, Texto&#10;&#10;Descripción generada automáticamente"/>
          <p:cNvPicPr/>
          <p:nvPr/>
        </p:nvPicPr>
        <p:blipFill>
          <a:blip r:embed="rId1"/>
          <a:stretch/>
        </p:blipFill>
        <p:spPr>
          <a:xfrm>
            <a:off x="383400" y="1693080"/>
            <a:ext cx="3393000" cy="2891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16080" y="-1059480"/>
            <a:ext cx="4146840" cy="253980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rPr>
              <a:t>Sintaxis XML</a:t>
            </a:r>
            <a:endParaRPr b="0" lang="es-ES" sz="4950" spc="-1" strike="noStrike">
              <a:latin typeface="Arial"/>
            </a:endParaRPr>
          </a:p>
        </p:txBody>
      </p:sp>
      <p:sp>
        <p:nvSpPr>
          <p:cNvPr id="186" name="PlaceHolder 2"/>
          <p:cNvSpPr>
            <a:spLocks noGrp="1"/>
          </p:cNvSpPr>
          <p:nvPr>
            <p:ph type="subTitle"/>
          </p:nvPr>
        </p:nvSpPr>
        <p:spPr>
          <a:xfrm>
            <a:off x="566280" y="1747800"/>
            <a:ext cx="3646080" cy="2820960"/>
          </a:xfrm>
          <a:prstGeom prst="rect">
            <a:avLst/>
          </a:prstGeom>
          <a:noFill/>
          <a:ln w="0">
            <a:noFill/>
          </a:ln>
        </p:spPr>
        <p:txBody>
          <a:bodyPr lIns="68760" rIns="68760" tIns="34200" bIns="34200" anchor="ctr">
            <a:normAutofit/>
          </a:bodyPr>
          <a:p>
            <a:pPr algn="ctr">
              <a:lnSpc>
                <a:spcPct val="100000"/>
              </a:lnSpc>
              <a:spcBef>
                <a:spcPts val="601"/>
              </a:spcBef>
              <a:tabLst>
                <a:tab algn="l" pos="0"/>
              </a:tabLst>
            </a:pPr>
            <a:r>
              <a:rPr b="1" lang="en-US" sz="3300" spc="-1" strike="noStrike" u="sng">
                <a:solidFill>
                  <a:srgbClr val="ffffff"/>
                </a:solidFill>
                <a:uFillTx/>
                <a:latin typeface="Courier New"/>
                <a:ea typeface="Courier New"/>
              </a:rPr>
              <a:t>Atributos</a:t>
            </a:r>
            <a:endParaRPr b="0" lang="es-ES" sz="3300" spc="-1" strike="noStrike">
              <a:latin typeface="Arial"/>
            </a:endParaRPr>
          </a:p>
          <a:p>
            <a:pPr marL="216000" indent="-216000" algn="just">
              <a:lnSpc>
                <a:spcPct val="100000"/>
              </a:lnSpc>
              <a:spcBef>
                <a:spcPts val="601"/>
              </a:spcBef>
              <a:buClr>
                <a:srgbClr val="ffffff"/>
              </a:buClr>
              <a:buFont typeface="Arial"/>
              <a:buChar char="•"/>
              <a:tabLst>
                <a:tab algn="l" pos="0"/>
              </a:tabLst>
            </a:pPr>
            <a:r>
              <a:rPr b="0" lang="en-US" sz="1500" spc="-1" strike="noStrike">
                <a:solidFill>
                  <a:srgbClr val="ffffff"/>
                </a:solidFill>
                <a:latin typeface="Courier New"/>
                <a:ea typeface="Arial"/>
              </a:rPr>
              <a:t>Un </a:t>
            </a:r>
            <a:r>
              <a:rPr b="1" lang="en-US" sz="1500" spc="-1" strike="noStrike">
                <a:solidFill>
                  <a:srgbClr val="ffffff"/>
                </a:solidFill>
                <a:latin typeface="Courier New"/>
                <a:ea typeface="Arial"/>
              </a:rPr>
              <a:t>atributo</a:t>
            </a:r>
            <a:r>
              <a:rPr b="0" lang="en-US" sz="1500" spc="-1" strike="noStrike">
                <a:solidFill>
                  <a:srgbClr val="ffffff"/>
                </a:solidFill>
                <a:latin typeface="Courier New"/>
                <a:ea typeface="Arial"/>
              </a:rPr>
              <a:t> especifica una propiedad para el elemento, utilizando un par nombre/valor. Un elemento XML puede tener uno o más atributos. Por ejemplo:</a:t>
            </a:r>
            <a:endParaRPr b="0" lang="es-ES" sz="1500" spc="-1" strike="noStrike">
              <a:latin typeface="Arial"/>
            </a:endParaRPr>
          </a:p>
          <a:p>
            <a:pPr>
              <a:lnSpc>
                <a:spcPct val="100000"/>
              </a:lnSpc>
              <a:spcBef>
                <a:spcPts val="601"/>
              </a:spcBef>
              <a:tabLst>
                <a:tab algn="l" pos="0"/>
              </a:tabLst>
            </a:pPr>
            <a:endParaRPr b="0" lang="es-ES" sz="1500" spc="-1" strike="noStrike">
              <a:latin typeface="Arial"/>
            </a:endParaRPr>
          </a:p>
        </p:txBody>
      </p:sp>
      <p:sp>
        <p:nvSpPr>
          <p:cNvPr id="187" name="CuadroTexto 3"/>
          <p:cNvSpPr/>
          <p:nvPr/>
        </p:nvSpPr>
        <p:spPr>
          <a:xfrm>
            <a:off x="4772520" y="894600"/>
            <a:ext cx="4065480" cy="54792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n-US" sz="1050" spc="-1" strike="noStrike">
                <a:solidFill>
                  <a:srgbClr val="ff0000"/>
                </a:solidFill>
                <a:latin typeface="Consolas"/>
                <a:ea typeface="Arial"/>
              </a:rPr>
              <a:t>&lt;a href="http://www.tutorialspoint.com/"&gt;Tutorialspoint!&lt;/a&gt;</a:t>
            </a:r>
            <a:endParaRPr b="0" lang="es-ES" sz="1050" spc="-1" strike="noStrike">
              <a:latin typeface="Arial"/>
            </a:endParaRPr>
          </a:p>
          <a:p>
            <a:pPr>
              <a:lnSpc>
                <a:spcPct val="100000"/>
              </a:lnSpc>
            </a:pPr>
            <a:endParaRPr b="0" lang="es-ES" sz="1050" spc="-1" strike="noStrike">
              <a:latin typeface="Arial"/>
            </a:endParaRPr>
          </a:p>
        </p:txBody>
      </p:sp>
      <p:sp>
        <p:nvSpPr>
          <p:cNvPr id="188" name="CuadroTexto 4"/>
          <p:cNvSpPr/>
          <p:nvPr/>
        </p:nvSpPr>
        <p:spPr>
          <a:xfrm>
            <a:off x="4877640" y="1481400"/>
            <a:ext cx="3611520" cy="248796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2400" spc="-1" strike="noStrike">
                <a:solidFill>
                  <a:srgbClr val="ffffff"/>
                </a:solidFill>
                <a:latin typeface="Arial"/>
                <a:ea typeface="Arial"/>
              </a:rPr>
              <a:t>Reglas de los atributos:</a:t>
            </a:r>
            <a:endParaRPr b="0" lang="es-ES" sz="2400" spc="-1" strike="noStrike">
              <a:solidFill>
                <a:srgbClr val="ffffff"/>
              </a:solidFill>
              <a:latin typeface="Arial"/>
            </a:endParaRPr>
          </a:p>
          <a:p>
            <a:pPr marL="257040" indent="-257040">
              <a:lnSpc>
                <a:spcPct val="100000"/>
              </a:lnSpc>
              <a:buClr>
                <a:srgbClr val="000000"/>
              </a:buClr>
              <a:buFont typeface="Arial"/>
              <a:buChar char="•"/>
            </a:pPr>
            <a:r>
              <a:rPr b="0" lang="es-ES" sz="1500" spc="-1" strike="noStrike">
                <a:solidFill>
                  <a:srgbClr val="ffffff"/>
                </a:solidFill>
                <a:latin typeface="Arial"/>
                <a:ea typeface="Arial"/>
              </a:rPr>
              <a:t>Nombres de atributos en XML (a diferencia del HTML) son sensibles a mayúsculas. Es decir, HREF y href son dos diferentes atributos XML.</a:t>
            </a:r>
            <a:endParaRPr b="0" lang="es-ES" sz="1500" spc="-1" strike="noStrike">
              <a:solidFill>
                <a:srgbClr val="ffffff"/>
              </a:solidFill>
              <a:latin typeface="Arial"/>
            </a:endParaRPr>
          </a:p>
          <a:p>
            <a:pPr>
              <a:lnSpc>
                <a:spcPct val="100000"/>
              </a:lnSpc>
            </a:pPr>
            <a:endParaRPr b="0" lang="es-ES" sz="1500" spc="-1" strike="noStrike">
              <a:solidFill>
                <a:srgbClr val="ffffff"/>
              </a:solidFill>
              <a:latin typeface="Arial"/>
            </a:endParaRPr>
          </a:p>
          <a:p>
            <a:pPr marL="257040" indent="-257040">
              <a:lnSpc>
                <a:spcPct val="100000"/>
              </a:lnSpc>
              <a:buClr>
                <a:srgbClr val="000000"/>
              </a:buClr>
              <a:buFont typeface="Arial"/>
              <a:buChar char="•"/>
            </a:pPr>
            <a:r>
              <a:rPr b="0" lang="es-ES" sz="1500" spc="-1" strike="noStrike">
                <a:solidFill>
                  <a:srgbClr val="ffffff"/>
                </a:solidFill>
                <a:latin typeface="Arial"/>
                <a:ea typeface="Arial"/>
              </a:rPr>
              <a:t>Un mismo atributo no puede tener dos valores en una sintaxis.</a:t>
            </a:r>
            <a:endParaRPr b="0" lang="es-ES" sz="1500" spc="-1" strike="noStrike">
              <a:solidFill>
                <a:srgbClr val="ffffff"/>
              </a:solidFill>
              <a:latin typeface="Arial"/>
            </a:endParaRPr>
          </a:p>
          <a:p>
            <a:pPr>
              <a:lnSpc>
                <a:spcPct val="100000"/>
              </a:lnSpc>
            </a:pPr>
            <a:endParaRPr b="0" lang="es-ES" sz="1500" spc="-1" strike="noStrike">
              <a:solidFill>
                <a:srgbClr val="ffffff"/>
              </a:solidFill>
              <a:latin typeface="Arial"/>
            </a:endParaRPr>
          </a:p>
        </p:txBody>
      </p:sp>
      <p:sp>
        <p:nvSpPr>
          <p:cNvPr id="189" name="CuadroTexto 5"/>
          <p:cNvSpPr/>
          <p:nvPr/>
        </p:nvSpPr>
        <p:spPr>
          <a:xfrm>
            <a:off x="4877640" y="3865320"/>
            <a:ext cx="3855240" cy="98136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marL="257040" indent="-257040">
              <a:lnSpc>
                <a:spcPct val="100000"/>
              </a:lnSpc>
              <a:buClr>
                <a:srgbClr val="000000"/>
              </a:buClr>
              <a:buFont typeface="Arial"/>
              <a:buChar char="•"/>
            </a:pPr>
            <a:r>
              <a:rPr b="0" lang="es-ES" sz="1500" spc="-1" strike="noStrike">
                <a:solidFill>
                  <a:srgbClr val="ffffff"/>
                </a:solidFill>
                <a:latin typeface="Arial"/>
                <a:ea typeface="Arial"/>
              </a:rPr>
              <a:t>Los nombres de los atributos se definen sin comillas, mientras que los valores de los atributos siempre debe aparecer entre comillas</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968400" y="2775960"/>
            <a:ext cx="7211880" cy="1008000"/>
          </a:xfrm>
          <a:prstGeom prst="rect">
            <a:avLst/>
          </a:prstGeom>
          <a:noFill/>
          <a:ln w="0">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RSS?</a:t>
            </a:r>
            <a:endParaRPr b="0" lang="es-ES" sz="4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43080" y="437040"/>
            <a:ext cx="8228880" cy="41256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RSS</a:t>
            </a:r>
            <a:endParaRPr b="0" lang="es-ES" sz="3200" spc="-1" strike="noStrike">
              <a:latin typeface="Arial"/>
            </a:endParaRPr>
          </a:p>
        </p:txBody>
      </p:sp>
      <p:sp>
        <p:nvSpPr>
          <p:cNvPr id="192" name="PlaceHolder 2"/>
          <p:cNvSpPr>
            <a:spLocks noGrp="1"/>
          </p:cNvSpPr>
          <p:nvPr>
            <p:ph/>
          </p:nvPr>
        </p:nvSpPr>
        <p:spPr>
          <a:xfrm>
            <a:off x="251640" y="1179000"/>
            <a:ext cx="8640360" cy="3963600"/>
          </a:xfrm>
          <a:prstGeom prst="rect">
            <a:avLst/>
          </a:prstGeom>
          <a:noFill/>
          <a:ln w="0">
            <a:noFill/>
          </a:ln>
        </p:spPr>
        <p:txBody>
          <a:bodyPr lIns="0" rIns="0" tIns="91440" bIns="91440" anchor="t">
            <a:noAutofit/>
          </a:bodyPr>
          <a:p>
            <a:pPr marL="76320">
              <a:lnSpc>
                <a:spcPct val="100000"/>
              </a:lnSpc>
              <a:spcBef>
                <a:spcPts val="601"/>
              </a:spcBef>
              <a:tabLst>
                <a:tab algn="l" pos="0"/>
              </a:tabLst>
            </a:pPr>
            <a:r>
              <a:rPr b="1" lang="es-ES" sz="2400" spc="-1" strike="noStrike">
                <a:solidFill>
                  <a:srgbClr val="ffffff"/>
                </a:solidFill>
                <a:latin typeface="Arial"/>
                <a:ea typeface="Courier New"/>
              </a:rPr>
              <a:t>RSS</a:t>
            </a:r>
            <a:r>
              <a:rPr b="0" lang="es-ES" sz="2400" spc="-1" strike="noStrike">
                <a:solidFill>
                  <a:srgbClr val="ffffff"/>
                </a:solidFill>
                <a:latin typeface="Arial"/>
                <a:ea typeface="Courier New"/>
              </a:rPr>
              <a:t> son las siglas de </a:t>
            </a:r>
            <a:r>
              <a:rPr b="0" i="1" lang="es-ES" sz="2400" spc="-1" strike="noStrike">
                <a:solidFill>
                  <a:srgbClr val="ffffff"/>
                </a:solidFill>
                <a:latin typeface="Arial"/>
                <a:ea typeface="Courier New"/>
              </a:rPr>
              <a:t>Really Simple Syndication</a:t>
            </a:r>
            <a:r>
              <a:rPr b="0" lang="es-ES" sz="2400" spc="-1" strike="noStrike">
                <a:solidFill>
                  <a:srgbClr val="ffffff"/>
                </a:solidFill>
                <a:latin typeface="Arial"/>
                <a:ea typeface="Courier New"/>
              </a:rPr>
              <a:t>, un formato que cumple con el estándar XML para compartir contenido en la web. Se utiliza para </a:t>
            </a:r>
            <a:r>
              <a:rPr b="1" lang="es-ES" sz="2400" spc="-1" strike="noStrike">
                <a:solidFill>
                  <a:srgbClr val="ffffff"/>
                </a:solidFill>
                <a:latin typeface="Arial"/>
                <a:ea typeface="Courier New"/>
              </a:rPr>
              <a:t>difundir información actualizada a usuarios que se han suscrito </a:t>
            </a:r>
            <a:r>
              <a:rPr b="0" lang="es-ES" sz="2400" spc="-1" strike="noStrike">
                <a:solidFill>
                  <a:srgbClr val="ffffff"/>
                </a:solidFill>
                <a:latin typeface="Arial"/>
                <a:ea typeface="Courier New"/>
              </a:rPr>
              <a:t>a una fuente de contenidos. El formato permite distribuir contenidos sin necesidad de un navegador, utilizando un </a:t>
            </a:r>
            <a:r>
              <a:rPr b="0" i="1" lang="es-ES" sz="2400" spc="-1" strike="noStrike">
                <a:solidFill>
                  <a:srgbClr val="ffffff"/>
                </a:solidFill>
                <a:latin typeface="Arial"/>
                <a:ea typeface="Courier New"/>
              </a:rPr>
              <a:t>software</a:t>
            </a:r>
            <a:r>
              <a:rPr b="0" lang="es-ES" sz="2400" spc="-1" strike="noStrike">
                <a:solidFill>
                  <a:srgbClr val="ffffff"/>
                </a:solidFill>
                <a:latin typeface="Arial"/>
                <a:ea typeface="Courier New"/>
              </a:rPr>
              <a:t> diseñado para leer estos contenidos RSS (agregador). También es posible utilizar el navegador de internet para visualizar los contenidos RSS. </a:t>
            </a:r>
            <a:endParaRPr b="0" lang="es-ES" sz="2400" spc="-1" strike="noStrike">
              <a:solidFill>
                <a:srgbClr val="ffffff"/>
              </a:solidFill>
              <a:latin typeface="Arial"/>
            </a:endParaRPr>
          </a:p>
        </p:txBody>
      </p:sp>
      <p:sp>
        <p:nvSpPr>
          <p:cNvPr id="193" name="PlaceHolder 3"/>
          <p:cNvSpPr>
            <a:spLocks noGrp="1"/>
          </p:cNvSpPr>
          <p:nvPr>
            <p:ph type="sldNum"/>
          </p:nvPr>
        </p:nvSpPr>
        <p:spPr>
          <a:xfrm>
            <a:off x="8523000" y="4641480"/>
            <a:ext cx="460440" cy="291240"/>
          </a:xfrm>
          <a:prstGeom prst="rect">
            <a:avLst/>
          </a:prstGeom>
          <a:noFill/>
          <a:ln w="0">
            <a:noFill/>
          </a:ln>
        </p:spPr>
        <p:txBody>
          <a:bodyPr lIns="90000" rIns="90000" tIns="91440" bIns="91440" anchor="t">
            <a:noAutofit/>
          </a:bodyPr>
          <a:p>
            <a:pPr algn="r">
              <a:lnSpc>
                <a:spcPct val="100000"/>
              </a:lnSpc>
              <a:tabLst>
                <a:tab algn="l" pos="0"/>
              </a:tabLst>
            </a:pPr>
            <a:fld id="{E60683AC-1510-4308-AC60-D648F760F77E}"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2022-02-08T12:32:45Z</dcterms:modified>
  <cp:revision>43</cp:revision>
  <dc:subject/>
  <dc: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Presentación en pantalla (16:9)</vt:lpwstr>
  </property>
  <property fmtid="{D5CDD505-2E9C-101B-9397-08002B2CF9AE}" pid="4" name="Slides">
    <vt:i4>13</vt:i4>
  </property>
</Properties>
</file>