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04280" y="493920"/>
            <a:ext cx="8229240" cy="412920"/>
          </a:xfrm>
          <a:prstGeom prst="rect">
            <a:avLst/>
          </a:prstGeom>
          <a:noFill/>
          <a:ln w="0">
            <a:noFill/>
          </a:ln>
        </p:spPr>
        <p:txBody>
          <a:bodyPr lIns="0" rIns="0" tIns="0" bIns="0" anchor="ctr">
            <a:noAutofit/>
          </a:bodyPr>
          <a:p>
            <a:endParaRPr b="0" lang="es-ES" sz="1400" spc="-1" strike="noStrike">
              <a:solidFill>
                <a:srgbClr val="000000"/>
              </a:solidFill>
              <a:latin typeface="Arial"/>
            </a:endParaRPr>
          </a:p>
        </p:txBody>
      </p:sp>
      <p:sp>
        <p:nvSpPr>
          <p:cNvPr id="31" name="PlaceHolder 2"/>
          <p:cNvSpPr>
            <a:spLocks noGrp="1"/>
          </p:cNvSpPr>
          <p:nvPr>
            <p:ph/>
          </p:nvPr>
        </p:nvSpPr>
        <p:spPr>
          <a:xfrm>
            <a:off x="343080" y="1125000"/>
            <a:ext cx="829044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32" name="PlaceHolder 3"/>
          <p:cNvSpPr>
            <a:spLocks noGrp="1"/>
          </p:cNvSpPr>
          <p:nvPr>
            <p:ph/>
          </p:nvPr>
        </p:nvSpPr>
        <p:spPr>
          <a:xfrm>
            <a:off x="343080" y="3025800"/>
            <a:ext cx="829044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04280" y="493920"/>
            <a:ext cx="8229240" cy="412920"/>
          </a:xfrm>
          <a:prstGeom prst="rect">
            <a:avLst/>
          </a:prstGeom>
          <a:noFill/>
          <a:ln w="0">
            <a:noFill/>
          </a:ln>
        </p:spPr>
        <p:txBody>
          <a:bodyPr lIns="0" rIns="0" tIns="0" bIns="0" anchor="ctr">
            <a:noAutofit/>
          </a:bodyPr>
          <a:p>
            <a:endParaRPr b="0" lang="es-ES" sz="1400" spc="-1" strike="noStrike">
              <a:solidFill>
                <a:srgbClr val="000000"/>
              </a:solidFill>
              <a:latin typeface="Arial"/>
            </a:endParaRPr>
          </a:p>
        </p:txBody>
      </p:sp>
      <p:sp>
        <p:nvSpPr>
          <p:cNvPr id="34" name="PlaceHolder 2"/>
          <p:cNvSpPr>
            <a:spLocks noGrp="1"/>
          </p:cNvSpPr>
          <p:nvPr>
            <p:ph/>
          </p:nvPr>
        </p:nvSpPr>
        <p:spPr>
          <a:xfrm>
            <a:off x="343080" y="1125000"/>
            <a:ext cx="404568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35" name="PlaceHolder 3"/>
          <p:cNvSpPr>
            <a:spLocks noGrp="1"/>
          </p:cNvSpPr>
          <p:nvPr>
            <p:ph/>
          </p:nvPr>
        </p:nvSpPr>
        <p:spPr>
          <a:xfrm>
            <a:off x="4591440" y="1125000"/>
            <a:ext cx="404568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36" name="PlaceHolder 4"/>
          <p:cNvSpPr>
            <a:spLocks noGrp="1"/>
          </p:cNvSpPr>
          <p:nvPr>
            <p:ph/>
          </p:nvPr>
        </p:nvSpPr>
        <p:spPr>
          <a:xfrm>
            <a:off x="343080" y="3025800"/>
            <a:ext cx="404568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37" name="PlaceHolder 5"/>
          <p:cNvSpPr>
            <a:spLocks noGrp="1"/>
          </p:cNvSpPr>
          <p:nvPr>
            <p:ph/>
          </p:nvPr>
        </p:nvSpPr>
        <p:spPr>
          <a:xfrm>
            <a:off x="4591440" y="3025800"/>
            <a:ext cx="404568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04280" y="493920"/>
            <a:ext cx="8229240" cy="412920"/>
          </a:xfrm>
          <a:prstGeom prst="rect">
            <a:avLst/>
          </a:prstGeom>
          <a:noFill/>
          <a:ln w="0">
            <a:noFill/>
          </a:ln>
        </p:spPr>
        <p:txBody>
          <a:bodyPr lIns="0" rIns="0" tIns="0" bIns="0" anchor="ctr">
            <a:noAutofit/>
          </a:bodyPr>
          <a:p>
            <a:endParaRPr b="0" lang="es-ES" sz="1400" spc="-1" strike="noStrike">
              <a:solidFill>
                <a:srgbClr val="000000"/>
              </a:solidFill>
              <a:latin typeface="Arial"/>
            </a:endParaRPr>
          </a:p>
        </p:txBody>
      </p:sp>
      <p:sp>
        <p:nvSpPr>
          <p:cNvPr id="39" name="PlaceHolder 2"/>
          <p:cNvSpPr>
            <a:spLocks noGrp="1"/>
          </p:cNvSpPr>
          <p:nvPr>
            <p:ph/>
          </p:nvPr>
        </p:nvSpPr>
        <p:spPr>
          <a:xfrm>
            <a:off x="343080" y="1125000"/>
            <a:ext cx="266940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40" name="PlaceHolder 3"/>
          <p:cNvSpPr>
            <a:spLocks noGrp="1"/>
          </p:cNvSpPr>
          <p:nvPr>
            <p:ph/>
          </p:nvPr>
        </p:nvSpPr>
        <p:spPr>
          <a:xfrm>
            <a:off x="3146400" y="1125000"/>
            <a:ext cx="266940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41" name="PlaceHolder 4"/>
          <p:cNvSpPr>
            <a:spLocks noGrp="1"/>
          </p:cNvSpPr>
          <p:nvPr>
            <p:ph/>
          </p:nvPr>
        </p:nvSpPr>
        <p:spPr>
          <a:xfrm>
            <a:off x="5949720" y="1125000"/>
            <a:ext cx="266940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42" name="PlaceHolder 5"/>
          <p:cNvSpPr>
            <a:spLocks noGrp="1"/>
          </p:cNvSpPr>
          <p:nvPr>
            <p:ph/>
          </p:nvPr>
        </p:nvSpPr>
        <p:spPr>
          <a:xfrm>
            <a:off x="343080" y="3025800"/>
            <a:ext cx="266940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43" name="PlaceHolder 6"/>
          <p:cNvSpPr>
            <a:spLocks noGrp="1"/>
          </p:cNvSpPr>
          <p:nvPr>
            <p:ph/>
          </p:nvPr>
        </p:nvSpPr>
        <p:spPr>
          <a:xfrm>
            <a:off x="3146400" y="3025800"/>
            <a:ext cx="266940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44" name="PlaceHolder 7"/>
          <p:cNvSpPr>
            <a:spLocks noGrp="1"/>
          </p:cNvSpPr>
          <p:nvPr>
            <p:ph/>
          </p:nvPr>
        </p:nvSpPr>
        <p:spPr>
          <a:xfrm>
            <a:off x="5949720" y="3025800"/>
            <a:ext cx="266940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04280" y="493920"/>
            <a:ext cx="8229240" cy="412920"/>
          </a:xfrm>
          <a:prstGeom prst="rect">
            <a:avLst/>
          </a:prstGeom>
          <a:noFill/>
          <a:ln w="0">
            <a:noFill/>
          </a:ln>
        </p:spPr>
        <p:txBody>
          <a:bodyPr lIns="0" rIns="0" tIns="0" bIns="0" anchor="ctr">
            <a:noAutofit/>
          </a:bodyPr>
          <a:p>
            <a:endParaRPr b="0" lang="es-ES" sz="1400" spc="-1" strike="noStrike">
              <a:solidFill>
                <a:srgbClr val="000000"/>
              </a:solidFill>
              <a:latin typeface="Arial"/>
            </a:endParaRPr>
          </a:p>
        </p:txBody>
      </p:sp>
      <p:sp>
        <p:nvSpPr>
          <p:cNvPr id="51" name="PlaceHolder 2"/>
          <p:cNvSpPr>
            <a:spLocks noGrp="1"/>
          </p:cNvSpPr>
          <p:nvPr>
            <p:ph type="subTitle"/>
          </p:nvPr>
        </p:nvSpPr>
        <p:spPr>
          <a:xfrm>
            <a:off x="343080" y="1125000"/>
            <a:ext cx="8290440" cy="3638520"/>
          </a:xfrm>
          <a:prstGeom prst="rect">
            <a:avLst/>
          </a:prstGeom>
          <a:noFill/>
          <a:ln w="0">
            <a:noFill/>
          </a:ln>
        </p:spPr>
        <p:txBody>
          <a:bodyPr lIns="0" rIns="0" tIns="0" bIns="0" anchor="ctr">
            <a:noAutofit/>
          </a:bodyPr>
          <a:p>
            <a:pPr algn="ctr"/>
            <a:endParaRPr b="0" lang="es-E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04280" y="493920"/>
            <a:ext cx="8229240" cy="412920"/>
          </a:xfrm>
          <a:prstGeom prst="rect">
            <a:avLst/>
          </a:prstGeom>
          <a:noFill/>
          <a:ln w="0">
            <a:noFill/>
          </a:ln>
        </p:spPr>
        <p:txBody>
          <a:bodyPr lIns="0" rIns="0" tIns="0" bIns="0" anchor="ctr">
            <a:noAutofit/>
          </a:bodyPr>
          <a:p>
            <a:endParaRPr b="0" lang="es-ES" sz="1400" spc="-1" strike="noStrike">
              <a:solidFill>
                <a:srgbClr val="000000"/>
              </a:solidFill>
              <a:latin typeface="Arial"/>
            </a:endParaRPr>
          </a:p>
        </p:txBody>
      </p:sp>
      <p:sp>
        <p:nvSpPr>
          <p:cNvPr id="53" name="PlaceHolder 2"/>
          <p:cNvSpPr>
            <a:spLocks noGrp="1"/>
          </p:cNvSpPr>
          <p:nvPr>
            <p:ph/>
          </p:nvPr>
        </p:nvSpPr>
        <p:spPr>
          <a:xfrm>
            <a:off x="343080" y="1125000"/>
            <a:ext cx="8290440" cy="363852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04280" y="493920"/>
            <a:ext cx="8229240" cy="412920"/>
          </a:xfrm>
          <a:prstGeom prst="rect">
            <a:avLst/>
          </a:prstGeom>
          <a:noFill/>
          <a:ln w="0">
            <a:noFill/>
          </a:ln>
        </p:spPr>
        <p:txBody>
          <a:bodyPr lIns="0" rIns="0" tIns="0" bIns="0" anchor="ctr">
            <a:noAutofit/>
          </a:bodyPr>
          <a:p>
            <a:endParaRPr b="0" lang="es-ES" sz="1400" spc="-1" strike="noStrike">
              <a:solidFill>
                <a:srgbClr val="000000"/>
              </a:solidFill>
              <a:latin typeface="Arial"/>
            </a:endParaRPr>
          </a:p>
        </p:txBody>
      </p:sp>
      <p:sp>
        <p:nvSpPr>
          <p:cNvPr id="55" name="PlaceHolder 2"/>
          <p:cNvSpPr>
            <a:spLocks noGrp="1"/>
          </p:cNvSpPr>
          <p:nvPr>
            <p:ph/>
          </p:nvPr>
        </p:nvSpPr>
        <p:spPr>
          <a:xfrm>
            <a:off x="343080" y="1125000"/>
            <a:ext cx="4045680" cy="363852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56" name="PlaceHolder 3"/>
          <p:cNvSpPr>
            <a:spLocks noGrp="1"/>
          </p:cNvSpPr>
          <p:nvPr>
            <p:ph/>
          </p:nvPr>
        </p:nvSpPr>
        <p:spPr>
          <a:xfrm>
            <a:off x="4591440" y="1125000"/>
            <a:ext cx="4045680" cy="363852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04280" y="493920"/>
            <a:ext cx="8229240" cy="412920"/>
          </a:xfrm>
          <a:prstGeom prst="rect">
            <a:avLst/>
          </a:prstGeom>
          <a:noFill/>
          <a:ln w="0">
            <a:noFill/>
          </a:ln>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04280" y="493920"/>
            <a:ext cx="8229240" cy="1915200"/>
          </a:xfrm>
          <a:prstGeom prst="rect">
            <a:avLst/>
          </a:prstGeom>
          <a:noFill/>
          <a:ln w="0">
            <a:noFill/>
          </a:ln>
        </p:spPr>
        <p:txBody>
          <a:bodyPr lIns="0" rIns="0" tIns="0" bIns="0" anchor="ctr">
            <a:noAutofit/>
          </a:bodyPr>
          <a:p>
            <a:pPr algn="ctr"/>
            <a:endParaRPr b="0" lang="es-E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04280" y="493920"/>
            <a:ext cx="8229240" cy="412920"/>
          </a:xfrm>
          <a:prstGeom prst="rect">
            <a:avLst/>
          </a:prstGeom>
          <a:noFill/>
          <a:ln w="0">
            <a:noFill/>
          </a:ln>
        </p:spPr>
        <p:txBody>
          <a:bodyPr lIns="0" rIns="0" tIns="0" bIns="0" anchor="ctr">
            <a:noAutofit/>
          </a:bodyPr>
          <a:p>
            <a:endParaRPr b="0" lang="es-ES" sz="1400" spc="-1" strike="noStrike">
              <a:solidFill>
                <a:srgbClr val="000000"/>
              </a:solidFill>
              <a:latin typeface="Arial"/>
            </a:endParaRPr>
          </a:p>
        </p:txBody>
      </p:sp>
      <p:sp>
        <p:nvSpPr>
          <p:cNvPr id="60" name="PlaceHolder 2"/>
          <p:cNvSpPr>
            <a:spLocks noGrp="1"/>
          </p:cNvSpPr>
          <p:nvPr>
            <p:ph/>
          </p:nvPr>
        </p:nvSpPr>
        <p:spPr>
          <a:xfrm>
            <a:off x="343080" y="1125000"/>
            <a:ext cx="404568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61" name="PlaceHolder 3"/>
          <p:cNvSpPr>
            <a:spLocks noGrp="1"/>
          </p:cNvSpPr>
          <p:nvPr>
            <p:ph/>
          </p:nvPr>
        </p:nvSpPr>
        <p:spPr>
          <a:xfrm>
            <a:off x="4591440" y="1125000"/>
            <a:ext cx="4045680" cy="363852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62" name="PlaceHolder 4"/>
          <p:cNvSpPr>
            <a:spLocks noGrp="1"/>
          </p:cNvSpPr>
          <p:nvPr>
            <p:ph/>
          </p:nvPr>
        </p:nvSpPr>
        <p:spPr>
          <a:xfrm>
            <a:off x="343080" y="3025800"/>
            <a:ext cx="404568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04280" y="493920"/>
            <a:ext cx="8229240" cy="412920"/>
          </a:xfrm>
          <a:prstGeom prst="rect">
            <a:avLst/>
          </a:prstGeom>
          <a:noFill/>
          <a:ln w="0">
            <a:noFill/>
          </a:ln>
        </p:spPr>
        <p:txBody>
          <a:bodyPr lIns="0" rIns="0" tIns="0" bIns="0" anchor="ctr">
            <a:noAutofit/>
          </a:bodyPr>
          <a:p>
            <a:endParaRPr b="0" lang="es-ES" sz="1400" spc="-1" strike="noStrike">
              <a:solidFill>
                <a:srgbClr val="000000"/>
              </a:solidFill>
              <a:latin typeface="Arial"/>
            </a:endParaRPr>
          </a:p>
        </p:txBody>
      </p:sp>
      <p:sp>
        <p:nvSpPr>
          <p:cNvPr id="10" name="PlaceHolder 2"/>
          <p:cNvSpPr>
            <a:spLocks noGrp="1"/>
          </p:cNvSpPr>
          <p:nvPr>
            <p:ph type="subTitle"/>
          </p:nvPr>
        </p:nvSpPr>
        <p:spPr>
          <a:xfrm>
            <a:off x="343080" y="1125000"/>
            <a:ext cx="8290440" cy="3638520"/>
          </a:xfrm>
          <a:prstGeom prst="rect">
            <a:avLst/>
          </a:prstGeom>
          <a:noFill/>
          <a:ln w="0">
            <a:noFill/>
          </a:ln>
        </p:spPr>
        <p:txBody>
          <a:bodyPr lIns="0" rIns="0" tIns="0" bIns="0" anchor="ctr">
            <a:noAutofit/>
          </a:bodyPr>
          <a:p>
            <a:pPr algn="ctr"/>
            <a:endParaRPr b="0" lang="es-E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04280" y="493920"/>
            <a:ext cx="8229240" cy="412920"/>
          </a:xfrm>
          <a:prstGeom prst="rect">
            <a:avLst/>
          </a:prstGeom>
          <a:noFill/>
          <a:ln w="0">
            <a:noFill/>
          </a:ln>
        </p:spPr>
        <p:txBody>
          <a:bodyPr lIns="0" rIns="0" tIns="0" bIns="0" anchor="ctr">
            <a:noAutofit/>
          </a:bodyPr>
          <a:p>
            <a:endParaRPr b="0" lang="es-ES" sz="1400" spc="-1" strike="noStrike">
              <a:solidFill>
                <a:srgbClr val="000000"/>
              </a:solidFill>
              <a:latin typeface="Arial"/>
            </a:endParaRPr>
          </a:p>
        </p:txBody>
      </p:sp>
      <p:sp>
        <p:nvSpPr>
          <p:cNvPr id="64" name="PlaceHolder 2"/>
          <p:cNvSpPr>
            <a:spLocks noGrp="1"/>
          </p:cNvSpPr>
          <p:nvPr>
            <p:ph/>
          </p:nvPr>
        </p:nvSpPr>
        <p:spPr>
          <a:xfrm>
            <a:off x="343080" y="1125000"/>
            <a:ext cx="4045680" cy="363852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65" name="PlaceHolder 3"/>
          <p:cNvSpPr>
            <a:spLocks noGrp="1"/>
          </p:cNvSpPr>
          <p:nvPr>
            <p:ph/>
          </p:nvPr>
        </p:nvSpPr>
        <p:spPr>
          <a:xfrm>
            <a:off x="4591440" y="1125000"/>
            <a:ext cx="404568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66" name="PlaceHolder 4"/>
          <p:cNvSpPr>
            <a:spLocks noGrp="1"/>
          </p:cNvSpPr>
          <p:nvPr>
            <p:ph/>
          </p:nvPr>
        </p:nvSpPr>
        <p:spPr>
          <a:xfrm>
            <a:off x="4591440" y="3025800"/>
            <a:ext cx="404568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04280" y="493920"/>
            <a:ext cx="8229240" cy="412920"/>
          </a:xfrm>
          <a:prstGeom prst="rect">
            <a:avLst/>
          </a:prstGeom>
          <a:noFill/>
          <a:ln w="0">
            <a:noFill/>
          </a:ln>
        </p:spPr>
        <p:txBody>
          <a:bodyPr lIns="0" rIns="0" tIns="0" bIns="0" anchor="ctr">
            <a:noAutofit/>
          </a:bodyPr>
          <a:p>
            <a:endParaRPr b="0" lang="es-ES" sz="1400" spc="-1" strike="noStrike">
              <a:solidFill>
                <a:srgbClr val="000000"/>
              </a:solidFill>
              <a:latin typeface="Arial"/>
            </a:endParaRPr>
          </a:p>
        </p:txBody>
      </p:sp>
      <p:sp>
        <p:nvSpPr>
          <p:cNvPr id="68" name="PlaceHolder 2"/>
          <p:cNvSpPr>
            <a:spLocks noGrp="1"/>
          </p:cNvSpPr>
          <p:nvPr>
            <p:ph/>
          </p:nvPr>
        </p:nvSpPr>
        <p:spPr>
          <a:xfrm>
            <a:off x="343080" y="1125000"/>
            <a:ext cx="404568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69" name="PlaceHolder 3"/>
          <p:cNvSpPr>
            <a:spLocks noGrp="1"/>
          </p:cNvSpPr>
          <p:nvPr>
            <p:ph/>
          </p:nvPr>
        </p:nvSpPr>
        <p:spPr>
          <a:xfrm>
            <a:off x="4591440" y="1125000"/>
            <a:ext cx="404568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70" name="PlaceHolder 4"/>
          <p:cNvSpPr>
            <a:spLocks noGrp="1"/>
          </p:cNvSpPr>
          <p:nvPr>
            <p:ph/>
          </p:nvPr>
        </p:nvSpPr>
        <p:spPr>
          <a:xfrm>
            <a:off x="343080" y="3025800"/>
            <a:ext cx="829044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04280" y="493920"/>
            <a:ext cx="8229240" cy="412920"/>
          </a:xfrm>
          <a:prstGeom prst="rect">
            <a:avLst/>
          </a:prstGeom>
          <a:noFill/>
          <a:ln w="0">
            <a:noFill/>
          </a:ln>
        </p:spPr>
        <p:txBody>
          <a:bodyPr lIns="0" rIns="0" tIns="0" bIns="0" anchor="ctr">
            <a:noAutofit/>
          </a:bodyPr>
          <a:p>
            <a:endParaRPr b="0" lang="es-ES" sz="1400" spc="-1" strike="noStrike">
              <a:solidFill>
                <a:srgbClr val="000000"/>
              </a:solidFill>
              <a:latin typeface="Arial"/>
            </a:endParaRPr>
          </a:p>
        </p:txBody>
      </p:sp>
      <p:sp>
        <p:nvSpPr>
          <p:cNvPr id="72" name="PlaceHolder 2"/>
          <p:cNvSpPr>
            <a:spLocks noGrp="1"/>
          </p:cNvSpPr>
          <p:nvPr>
            <p:ph/>
          </p:nvPr>
        </p:nvSpPr>
        <p:spPr>
          <a:xfrm>
            <a:off x="343080" y="1125000"/>
            <a:ext cx="829044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73" name="PlaceHolder 3"/>
          <p:cNvSpPr>
            <a:spLocks noGrp="1"/>
          </p:cNvSpPr>
          <p:nvPr>
            <p:ph/>
          </p:nvPr>
        </p:nvSpPr>
        <p:spPr>
          <a:xfrm>
            <a:off x="343080" y="3025800"/>
            <a:ext cx="829044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04280" y="493920"/>
            <a:ext cx="8229240" cy="412920"/>
          </a:xfrm>
          <a:prstGeom prst="rect">
            <a:avLst/>
          </a:prstGeom>
          <a:noFill/>
          <a:ln w="0">
            <a:noFill/>
          </a:ln>
        </p:spPr>
        <p:txBody>
          <a:bodyPr lIns="0" rIns="0" tIns="0" bIns="0" anchor="ctr">
            <a:noAutofit/>
          </a:bodyPr>
          <a:p>
            <a:endParaRPr b="0" lang="es-ES" sz="1400" spc="-1" strike="noStrike">
              <a:solidFill>
                <a:srgbClr val="000000"/>
              </a:solidFill>
              <a:latin typeface="Arial"/>
            </a:endParaRPr>
          </a:p>
        </p:txBody>
      </p:sp>
      <p:sp>
        <p:nvSpPr>
          <p:cNvPr id="75" name="PlaceHolder 2"/>
          <p:cNvSpPr>
            <a:spLocks noGrp="1"/>
          </p:cNvSpPr>
          <p:nvPr>
            <p:ph/>
          </p:nvPr>
        </p:nvSpPr>
        <p:spPr>
          <a:xfrm>
            <a:off x="343080" y="1125000"/>
            <a:ext cx="404568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76" name="PlaceHolder 3"/>
          <p:cNvSpPr>
            <a:spLocks noGrp="1"/>
          </p:cNvSpPr>
          <p:nvPr>
            <p:ph/>
          </p:nvPr>
        </p:nvSpPr>
        <p:spPr>
          <a:xfrm>
            <a:off x="4591440" y="1125000"/>
            <a:ext cx="404568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77" name="PlaceHolder 4"/>
          <p:cNvSpPr>
            <a:spLocks noGrp="1"/>
          </p:cNvSpPr>
          <p:nvPr>
            <p:ph/>
          </p:nvPr>
        </p:nvSpPr>
        <p:spPr>
          <a:xfrm>
            <a:off x="343080" y="3025800"/>
            <a:ext cx="404568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78" name="PlaceHolder 5"/>
          <p:cNvSpPr>
            <a:spLocks noGrp="1"/>
          </p:cNvSpPr>
          <p:nvPr>
            <p:ph/>
          </p:nvPr>
        </p:nvSpPr>
        <p:spPr>
          <a:xfrm>
            <a:off x="4591440" y="3025800"/>
            <a:ext cx="404568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04280" y="493920"/>
            <a:ext cx="8229240" cy="412920"/>
          </a:xfrm>
          <a:prstGeom prst="rect">
            <a:avLst/>
          </a:prstGeom>
          <a:noFill/>
          <a:ln w="0">
            <a:noFill/>
          </a:ln>
        </p:spPr>
        <p:txBody>
          <a:bodyPr lIns="0" rIns="0" tIns="0" bIns="0" anchor="ctr">
            <a:noAutofit/>
          </a:bodyPr>
          <a:p>
            <a:endParaRPr b="0" lang="es-ES" sz="1400" spc="-1" strike="noStrike">
              <a:solidFill>
                <a:srgbClr val="000000"/>
              </a:solidFill>
              <a:latin typeface="Arial"/>
            </a:endParaRPr>
          </a:p>
        </p:txBody>
      </p:sp>
      <p:sp>
        <p:nvSpPr>
          <p:cNvPr id="80" name="PlaceHolder 2"/>
          <p:cNvSpPr>
            <a:spLocks noGrp="1"/>
          </p:cNvSpPr>
          <p:nvPr>
            <p:ph/>
          </p:nvPr>
        </p:nvSpPr>
        <p:spPr>
          <a:xfrm>
            <a:off x="343080" y="1125000"/>
            <a:ext cx="266940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81" name="PlaceHolder 3"/>
          <p:cNvSpPr>
            <a:spLocks noGrp="1"/>
          </p:cNvSpPr>
          <p:nvPr>
            <p:ph/>
          </p:nvPr>
        </p:nvSpPr>
        <p:spPr>
          <a:xfrm>
            <a:off x="3146400" y="1125000"/>
            <a:ext cx="266940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82" name="PlaceHolder 4"/>
          <p:cNvSpPr>
            <a:spLocks noGrp="1"/>
          </p:cNvSpPr>
          <p:nvPr>
            <p:ph/>
          </p:nvPr>
        </p:nvSpPr>
        <p:spPr>
          <a:xfrm>
            <a:off x="5949720" y="1125000"/>
            <a:ext cx="266940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83" name="PlaceHolder 5"/>
          <p:cNvSpPr>
            <a:spLocks noGrp="1"/>
          </p:cNvSpPr>
          <p:nvPr>
            <p:ph/>
          </p:nvPr>
        </p:nvSpPr>
        <p:spPr>
          <a:xfrm>
            <a:off x="343080" y="3025800"/>
            <a:ext cx="266940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84" name="PlaceHolder 6"/>
          <p:cNvSpPr>
            <a:spLocks noGrp="1"/>
          </p:cNvSpPr>
          <p:nvPr>
            <p:ph/>
          </p:nvPr>
        </p:nvSpPr>
        <p:spPr>
          <a:xfrm>
            <a:off x="3146400" y="3025800"/>
            <a:ext cx="266940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85" name="PlaceHolder 7"/>
          <p:cNvSpPr>
            <a:spLocks noGrp="1"/>
          </p:cNvSpPr>
          <p:nvPr>
            <p:ph/>
          </p:nvPr>
        </p:nvSpPr>
        <p:spPr>
          <a:xfrm>
            <a:off x="5949720" y="3025800"/>
            <a:ext cx="266940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404280" y="493920"/>
            <a:ext cx="8229240" cy="412920"/>
          </a:xfrm>
          <a:prstGeom prst="rect">
            <a:avLst/>
          </a:prstGeom>
          <a:noFill/>
          <a:ln w="0">
            <a:noFill/>
          </a:ln>
        </p:spPr>
        <p:txBody>
          <a:bodyPr lIns="0" rIns="0" tIns="0" bIns="0" anchor="ctr">
            <a:noAutofit/>
          </a:bodyPr>
          <a:p>
            <a:endParaRPr b="0" lang="es-ES" sz="1400" spc="-1" strike="noStrike">
              <a:solidFill>
                <a:srgbClr val="000000"/>
              </a:solidFill>
              <a:latin typeface="Arial"/>
            </a:endParaRPr>
          </a:p>
        </p:txBody>
      </p:sp>
      <p:sp>
        <p:nvSpPr>
          <p:cNvPr id="93" name="PlaceHolder 2"/>
          <p:cNvSpPr>
            <a:spLocks noGrp="1"/>
          </p:cNvSpPr>
          <p:nvPr>
            <p:ph type="subTitle"/>
          </p:nvPr>
        </p:nvSpPr>
        <p:spPr>
          <a:xfrm>
            <a:off x="343080" y="1125000"/>
            <a:ext cx="8290440" cy="3638520"/>
          </a:xfrm>
          <a:prstGeom prst="rect">
            <a:avLst/>
          </a:prstGeom>
          <a:noFill/>
          <a:ln w="0">
            <a:noFill/>
          </a:ln>
        </p:spPr>
        <p:txBody>
          <a:bodyPr lIns="0" rIns="0" tIns="0" bIns="0" anchor="ctr">
            <a:noAutofit/>
          </a:bodyPr>
          <a:p>
            <a:pPr algn="ctr"/>
            <a:endParaRPr b="0" lang="es-E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04280" y="493920"/>
            <a:ext cx="8229240" cy="412920"/>
          </a:xfrm>
          <a:prstGeom prst="rect">
            <a:avLst/>
          </a:prstGeom>
          <a:noFill/>
          <a:ln w="0">
            <a:noFill/>
          </a:ln>
        </p:spPr>
        <p:txBody>
          <a:bodyPr lIns="0" rIns="0" tIns="0" bIns="0" anchor="ctr">
            <a:noAutofit/>
          </a:bodyPr>
          <a:p>
            <a:endParaRPr b="0" lang="es-ES" sz="1400" spc="-1" strike="noStrike">
              <a:solidFill>
                <a:srgbClr val="000000"/>
              </a:solidFill>
              <a:latin typeface="Arial"/>
            </a:endParaRPr>
          </a:p>
        </p:txBody>
      </p:sp>
      <p:sp>
        <p:nvSpPr>
          <p:cNvPr id="95" name="PlaceHolder 2"/>
          <p:cNvSpPr>
            <a:spLocks noGrp="1"/>
          </p:cNvSpPr>
          <p:nvPr>
            <p:ph/>
          </p:nvPr>
        </p:nvSpPr>
        <p:spPr>
          <a:xfrm>
            <a:off x="343080" y="1125000"/>
            <a:ext cx="8290440" cy="363852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04280" y="493920"/>
            <a:ext cx="8229240" cy="412920"/>
          </a:xfrm>
          <a:prstGeom prst="rect">
            <a:avLst/>
          </a:prstGeom>
          <a:noFill/>
          <a:ln w="0">
            <a:noFill/>
          </a:ln>
        </p:spPr>
        <p:txBody>
          <a:bodyPr lIns="0" rIns="0" tIns="0" bIns="0" anchor="ctr">
            <a:noAutofit/>
          </a:bodyPr>
          <a:p>
            <a:endParaRPr b="0" lang="es-ES" sz="1400" spc="-1" strike="noStrike">
              <a:solidFill>
                <a:srgbClr val="000000"/>
              </a:solidFill>
              <a:latin typeface="Arial"/>
            </a:endParaRPr>
          </a:p>
        </p:txBody>
      </p:sp>
      <p:sp>
        <p:nvSpPr>
          <p:cNvPr id="97" name="PlaceHolder 2"/>
          <p:cNvSpPr>
            <a:spLocks noGrp="1"/>
          </p:cNvSpPr>
          <p:nvPr>
            <p:ph/>
          </p:nvPr>
        </p:nvSpPr>
        <p:spPr>
          <a:xfrm>
            <a:off x="343080" y="1125000"/>
            <a:ext cx="4045680" cy="363852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98" name="PlaceHolder 3"/>
          <p:cNvSpPr>
            <a:spLocks noGrp="1"/>
          </p:cNvSpPr>
          <p:nvPr>
            <p:ph/>
          </p:nvPr>
        </p:nvSpPr>
        <p:spPr>
          <a:xfrm>
            <a:off x="4591440" y="1125000"/>
            <a:ext cx="4045680" cy="363852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404280" y="493920"/>
            <a:ext cx="8229240" cy="412920"/>
          </a:xfrm>
          <a:prstGeom prst="rect">
            <a:avLst/>
          </a:prstGeom>
          <a:noFill/>
          <a:ln w="0">
            <a:noFill/>
          </a:ln>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04280" y="493920"/>
            <a:ext cx="8229240" cy="412920"/>
          </a:xfrm>
          <a:prstGeom prst="rect">
            <a:avLst/>
          </a:prstGeom>
          <a:noFill/>
          <a:ln w="0">
            <a:noFill/>
          </a:ln>
        </p:spPr>
        <p:txBody>
          <a:bodyPr lIns="0" rIns="0" tIns="0" bIns="0" anchor="ctr">
            <a:noAutofit/>
          </a:bodyPr>
          <a:p>
            <a:endParaRPr b="0" lang="es-ES" sz="1400" spc="-1" strike="noStrike">
              <a:solidFill>
                <a:srgbClr val="000000"/>
              </a:solidFill>
              <a:latin typeface="Arial"/>
            </a:endParaRPr>
          </a:p>
        </p:txBody>
      </p:sp>
      <p:sp>
        <p:nvSpPr>
          <p:cNvPr id="12" name="PlaceHolder 2"/>
          <p:cNvSpPr>
            <a:spLocks noGrp="1"/>
          </p:cNvSpPr>
          <p:nvPr>
            <p:ph/>
          </p:nvPr>
        </p:nvSpPr>
        <p:spPr>
          <a:xfrm>
            <a:off x="343080" y="1125000"/>
            <a:ext cx="8290440" cy="363852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404280" y="493920"/>
            <a:ext cx="8229240" cy="1915200"/>
          </a:xfrm>
          <a:prstGeom prst="rect">
            <a:avLst/>
          </a:prstGeom>
          <a:noFill/>
          <a:ln w="0">
            <a:noFill/>
          </a:ln>
        </p:spPr>
        <p:txBody>
          <a:bodyPr lIns="0" rIns="0" tIns="0" bIns="0" anchor="ctr">
            <a:noAutofit/>
          </a:bodyPr>
          <a:p>
            <a:pPr algn="ctr"/>
            <a:endParaRPr b="0" lang="es-E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04280" y="493920"/>
            <a:ext cx="8229240" cy="412920"/>
          </a:xfrm>
          <a:prstGeom prst="rect">
            <a:avLst/>
          </a:prstGeom>
          <a:noFill/>
          <a:ln w="0">
            <a:noFill/>
          </a:ln>
        </p:spPr>
        <p:txBody>
          <a:bodyPr lIns="0" rIns="0" tIns="0" bIns="0" anchor="ctr">
            <a:noAutofit/>
          </a:bodyPr>
          <a:p>
            <a:endParaRPr b="0" lang="es-ES" sz="1400" spc="-1" strike="noStrike">
              <a:solidFill>
                <a:srgbClr val="000000"/>
              </a:solidFill>
              <a:latin typeface="Arial"/>
            </a:endParaRPr>
          </a:p>
        </p:txBody>
      </p:sp>
      <p:sp>
        <p:nvSpPr>
          <p:cNvPr id="102" name="PlaceHolder 2"/>
          <p:cNvSpPr>
            <a:spLocks noGrp="1"/>
          </p:cNvSpPr>
          <p:nvPr>
            <p:ph/>
          </p:nvPr>
        </p:nvSpPr>
        <p:spPr>
          <a:xfrm>
            <a:off x="343080" y="1125000"/>
            <a:ext cx="404568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103" name="PlaceHolder 3"/>
          <p:cNvSpPr>
            <a:spLocks noGrp="1"/>
          </p:cNvSpPr>
          <p:nvPr>
            <p:ph/>
          </p:nvPr>
        </p:nvSpPr>
        <p:spPr>
          <a:xfrm>
            <a:off x="4591440" y="1125000"/>
            <a:ext cx="4045680" cy="363852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104" name="PlaceHolder 4"/>
          <p:cNvSpPr>
            <a:spLocks noGrp="1"/>
          </p:cNvSpPr>
          <p:nvPr>
            <p:ph/>
          </p:nvPr>
        </p:nvSpPr>
        <p:spPr>
          <a:xfrm>
            <a:off x="343080" y="3025800"/>
            <a:ext cx="404568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04280" y="493920"/>
            <a:ext cx="8229240" cy="412920"/>
          </a:xfrm>
          <a:prstGeom prst="rect">
            <a:avLst/>
          </a:prstGeom>
          <a:noFill/>
          <a:ln w="0">
            <a:noFill/>
          </a:ln>
        </p:spPr>
        <p:txBody>
          <a:bodyPr lIns="0" rIns="0" tIns="0" bIns="0" anchor="ctr">
            <a:noAutofit/>
          </a:bodyPr>
          <a:p>
            <a:endParaRPr b="0" lang="es-ES" sz="1400" spc="-1" strike="noStrike">
              <a:solidFill>
                <a:srgbClr val="000000"/>
              </a:solidFill>
              <a:latin typeface="Arial"/>
            </a:endParaRPr>
          </a:p>
        </p:txBody>
      </p:sp>
      <p:sp>
        <p:nvSpPr>
          <p:cNvPr id="106" name="PlaceHolder 2"/>
          <p:cNvSpPr>
            <a:spLocks noGrp="1"/>
          </p:cNvSpPr>
          <p:nvPr>
            <p:ph/>
          </p:nvPr>
        </p:nvSpPr>
        <p:spPr>
          <a:xfrm>
            <a:off x="343080" y="1125000"/>
            <a:ext cx="4045680" cy="363852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107" name="PlaceHolder 3"/>
          <p:cNvSpPr>
            <a:spLocks noGrp="1"/>
          </p:cNvSpPr>
          <p:nvPr>
            <p:ph/>
          </p:nvPr>
        </p:nvSpPr>
        <p:spPr>
          <a:xfrm>
            <a:off x="4591440" y="1125000"/>
            <a:ext cx="404568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108" name="PlaceHolder 4"/>
          <p:cNvSpPr>
            <a:spLocks noGrp="1"/>
          </p:cNvSpPr>
          <p:nvPr>
            <p:ph/>
          </p:nvPr>
        </p:nvSpPr>
        <p:spPr>
          <a:xfrm>
            <a:off x="4591440" y="3025800"/>
            <a:ext cx="404568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04280" y="493920"/>
            <a:ext cx="8229240" cy="412920"/>
          </a:xfrm>
          <a:prstGeom prst="rect">
            <a:avLst/>
          </a:prstGeom>
          <a:noFill/>
          <a:ln w="0">
            <a:noFill/>
          </a:ln>
        </p:spPr>
        <p:txBody>
          <a:bodyPr lIns="0" rIns="0" tIns="0" bIns="0" anchor="ctr">
            <a:noAutofit/>
          </a:bodyPr>
          <a:p>
            <a:endParaRPr b="0" lang="es-ES" sz="1400" spc="-1" strike="noStrike">
              <a:solidFill>
                <a:srgbClr val="000000"/>
              </a:solidFill>
              <a:latin typeface="Arial"/>
            </a:endParaRPr>
          </a:p>
        </p:txBody>
      </p:sp>
      <p:sp>
        <p:nvSpPr>
          <p:cNvPr id="110" name="PlaceHolder 2"/>
          <p:cNvSpPr>
            <a:spLocks noGrp="1"/>
          </p:cNvSpPr>
          <p:nvPr>
            <p:ph/>
          </p:nvPr>
        </p:nvSpPr>
        <p:spPr>
          <a:xfrm>
            <a:off x="343080" y="1125000"/>
            <a:ext cx="404568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111" name="PlaceHolder 3"/>
          <p:cNvSpPr>
            <a:spLocks noGrp="1"/>
          </p:cNvSpPr>
          <p:nvPr>
            <p:ph/>
          </p:nvPr>
        </p:nvSpPr>
        <p:spPr>
          <a:xfrm>
            <a:off x="4591440" y="1125000"/>
            <a:ext cx="404568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112" name="PlaceHolder 4"/>
          <p:cNvSpPr>
            <a:spLocks noGrp="1"/>
          </p:cNvSpPr>
          <p:nvPr>
            <p:ph/>
          </p:nvPr>
        </p:nvSpPr>
        <p:spPr>
          <a:xfrm>
            <a:off x="343080" y="3025800"/>
            <a:ext cx="829044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04280" y="493920"/>
            <a:ext cx="8229240" cy="412920"/>
          </a:xfrm>
          <a:prstGeom prst="rect">
            <a:avLst/>
          </a:prstGeom>
          <a:noFill/>
          <a:ln w="0">
            <a:noFill/>
          </a:ln>
        </p:spPr>
        <p:txBody>
          <a:bodyPr lIns="0" rIns="0" tIns="0" bIns="0" anchor="ctr">
            <a:noAutofit/>
          </a:bodyPr>
          <a:p>
            <a:endParaRPr b="0" lang="es-ES" sz="1400" spc="-1" strike="noStrike">
              <a:solidFill>
                <a:srgbClr val="000000"/>
              </a:solidFill>
              <a:latin typeface="Arial"/>
            </a:endParaRPr>
          </a:p>
        </p:txBody>
      </p:sp>
      <p:sp>
        <p:nvSpPr>
          <p:cNvPr id="114" name="PlaceHolder 2"/>
          <p:cNvSpPr>
            <a:spLocks noGrp="1"/>
          </p:cNvSpPr>
          <p:nvPr>
            <p:ph/>
          </p:nvPr>
        </p:nvSpPr>
        <p:spPr>
          <a:xfrm>
            <a:off x="343080" y="1125000"/>
            <a:ext cx="829044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115" name="PlaceHolder 3"/>
          <p:cNvSpPr>
            <a:spLocks noGrp="1"/>
          </p:cNvSpPr>
          <p:nvPr>
            <p:ph/>
          </p:nvPr>
        </p:nvSpPr>
        <p:spPr>
          <a:xfrm>
            <a:off x="343080" y="3025800"/>
            <a:ext cx="829044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04280" y="493920"/>
            <a:ext cx="8229240" cy="412920"/>
          </a:xfrm>
          <a:prstGeom prst="rect">
            <a:avLst/>
          </a:prstGeom>
          <a:noFill/>
          <a:ln w="0">
            <a:noFill/>
          </a:ln>
        </p:spPr>
        <p:txBody>
          <a:bodyPr lIns="0" rIns="0" tIns="0" bIns="0" anchor="ctr">
            <a:noAutofit/>
          </a:bodyPr>
          <a:p>
            <a:endParaRPr b="0" lang="es-ES" sz="1400" spc="-1" strike="noStrike">
              <a:solidFill>
                <a:srgbClr val="000000"/>
              </a:solidFill>
              <a:latin typeface="Arial"/>
            </a:endParaRPr>
          </a:p>
        </p:txBody>
      </p:sp>
      <p:sp>
        <p:nvSpPr>
          <p:cNvPr id="117" name="PlaceHolder 2"/>
          <p:cNvSpPr>
            <a:spLocks noGrp="1"/>
          </p:cNvSpPr>
          <p:nvPr>
            <p:ph/>
          </p:nvPr>
        </p:nvSpPr>
        <p:spPr>
          <a:xfrm>
            <a:off x="343080" y="1125000"/>
            <a:ext cx="404568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118" name="PlaceHolder 3"/>
          <p:cNvSpPr>
            <a:spLocks noGrp="1"/>
          </p:cNvSpPr>
          <p:nvPr>
            <p:ph/>
          </p:nvPr>
        </p:nvSpPr>
        <p:spPr>
          <a:xfrm>
            <a:off x="4591440" y="1125000"/>
            <a:ext cx="404568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119" name="PlaceHolder 4"/>
          <p:cNvSpPr>
            <a:spLocks noGrp="1"/>
          </p:cNvSpPr>
          <p:nvPr>
            <p:ph/>
          </p:nvPr>
        </p:nvSpPr>
        <p:spPr>
          <a:xfrm>
            <a:off x="343080" y="3025800"/>
            <a:ext cx="404568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120" name="PlaceHolder 5"/>
          <p:cNvSpPr>
            <a:spLocks noGrp="1"/>
          </p:cNvSpPr>
          <p:nvPr>
            <p:ph/>
          </p:nvPr>
        </p:nvSpPr>
        <p:spPr>
          <a:xfrm>
            <a:off x="4591440" y="3025800"/>
            <a:ext cx="404568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04280" y="493920"/>
            <a:ext cx="8229240" cy="412920"/>
          </a:xfrm>
          <a:prstGeom prst="rect">
            <a:avLst/>
          </a:prstGeom>
          <a:noFill/>
          <a:ln w="0">
            <a:noFill/>
          </a:ln>
        </p:spPr>
        <p:txBody>
          <a:bodyPr lIns="0" rIns="0" tIns="0" bIns="0" anchor="ctr">
            <a:noAutofit/>
          </a:bodyPr>
          <a:p>
            <a:endParaRPr b="0" lang="es-ES" sz="1400" spc="-1" strike="noStrike">
              <a:solidFill>
                <a:srgbClr val="000000"/>
              </a:solidFill>
              <a:latin typeface="Arial"/>
            </a:endParaRPr>
          </a:p>
        </p:txBody>
      </p:sp>
      <p:sp>
        <p:nvSpPr>
          <p:cNvPr id="122" name="PlaceHolder 2"/>
          <p:cNvSpPr>
            <a:spLocks noGrp="1"/>
          </p:cNvSpPr>
          <p:nvPr>
            <p:ph/>
          </p:nvPr>
        </p:nvSpPr>
        <p:spPr>
          <a:xfrm>
            <a:off x="343080" y="1125000"/>
            <a:ext cx="266940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123" name="PlaceHolder 3"/>
          <p:cNvSpPr>
            <a:spLocks noGrp="1"/>
          </p:cNvSpPr>
          <p:nvPr>
            <p:ph/>
          </p:nvPr>
        </p:nvSpPr>
        <p:spPr>
          <a:xfrm>
            <a:off x="3146400" y="1125000"/>
            <a:ext cx="266940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124" name="PlaceHolder 4"/>
          <p:cNvSpPr>
            <a:spLocks noGrp="1"/>
          </p:cNvSpPr>
          <p:nvPr>
            <p:ph/>
          </p:nvPr>
        </p:nvSpPr>
        <p:spPr>
          <a:xfrm>
            <a:off x="5949720" y="1125000"/>
            <a:ext cx="266940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125" name="PlaceHolder 5"/>
          <p:cNvSpPr>
            <a:spLocks noGrp="1"/>
          </p:cNvSpPr>
          <p:nvPr>
            <p:ph/>
          </p:nvPr>
        </p:nvSpPr>
        <p:spPr>
          <a:xfrm>
            <a:off x="343080" y="3025800"/>
            <a:ext cx="266940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126" name="PlaceHolder 6"/>
          <p:cNvSpPr>
            <a:spLocks noGrp="1"/>
          </p:cNvSpPr>
          <p:nvPr>
            <p:ph/>
          </p:nvPr>
        </p:nvSpPr>
        <p:spPr>
          <a:xfrm>
            <a:off x="3146400" y="3025800"/>
            <a:ext cx="266940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127" name="PlaceHolder 7"/>
          <p:cNvSpPr>
            <a:spLocks noGrp="1"/>
          </p:cNvSpPr>
          <p:nvPr>
            <p:ph/>
          </p:nvPr>
        </p:nvSpPr>
        <p:spPr>
          <a:xfrm>
            <a:off x="5949720" y="3025800"/>
            <a:ext cx="266940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5" name="PlaceHolder 1"/>
          <p:cNvSpPr>
            <a:spLocks noGrp="1"/>
          </p:cNvSpPr>
          <p:nvPr>
            <p:ph type="title"/>
          </p:nvPr>
        </p:nvSpPr>
        <p:spPr>
          <a:xfrm>
            <a:off x="404280" y="493920"/>
            <a:ext cx="8229240" cy="412920"/>
          </a:xfrm>
          <a:prstGeom prst="rect">
            <a:avLst/>
          </a:prstGeom>
          <a:noFill/>
          <a:ln w="0">
            <a:noFill/>
          </a:ln>
        </p:spPr>
        <p:txBody>
          <a:bodyPr lIns="0" rIns="0" tIns="0" bIns="0" anchor="ctr">
            <a:noAutofit/>
          </a:bodyPr>
          <a:p>
            <a:endParaRPr b="0" lang="es-ES" sz="1400" spc="-1" strike="noStrike">
              <a:solidFill>
                <a:srgbClr val="000000"/>
              </a:solidFill>
              <a:latin typeface="Arial"/>
            </a:endParaRPr>
          </a:p>
        </p:txBody>
      </p:sp>
      <p:sp>
        <p:nvSpPr>
          <p:cNvPr id="136" name="PlaceHolder 2"/>
          <p:cNvSpPr>
            <a:spLocks noGrp="1"/>
          </p:cNvSpPr>
          <p:nvPr>
            <p:ph type="subTitle"/>
          </p:nvPr>
        </p:nvSpPr>
        <p:spPr>
          <a:xfrm>
            <a:off x="343080" y="1125000"/>
            <a:ext cx="8290440" cy="3638520"/>
          </a:xfrm>
          <a:prstGeom prst="rect">
            <a:avLst/>
          </a:prstGeom>
          <a:noFill/>
          <a:ln w="0">
            <a:noFill/>
          </a:ln>
        </p:spPr>
        <p:txBody>
          <a:bodyPr lIns="0" rIns="0" tIns="0" bIns="0" anchor="ctr">
            <a:noAutofit/>
          </a:bodyPr>
          <a:p>
            <a:pPr algn="ctr"/>
            <a:endParaRPr b="0" lang="es-E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04280" y="493920"/>
            <a:ext cx="8229240" cy="412920"/>
          </a:xfrm>
          <a:prstGeom prst="rect">
            <a:avLst/>
          </a:prstGeom>
          <a:noFill/>
          <a:ln w="0">
            <a:noFill/>
          </a:ln>
        </p:spPr>
        <p:txBody>
          <a:bodyPr lIns="0" rIns="0" tIns="0" bIns="0" anchor="ctr">
            <a:noAutofit/>
          </a:bodyPr>
          <a:p>
            <a:endParaRPr b="0" lang="es-ES" sz="1400" spc="-1" strike="noStrike">
              <a:solidFill>
                <a:srgbClr val="000000"/>
              </a:solidFill>
              <a:latin typeface="Arial"/>
            </a:endParaRPr>
          </a:p>
        </p:txBody>
      </p:sp>
      <p:sp>
        <p:nvSpPr>
          <p:cNvPr id="138" name="PlaceHolder 2"/>
          <p:cNvSpPr>
            <a:spLocks noGrp="1"/>
          </p:cNvSpPr>
          <p:nvPr>
            <p:ph/>
          </p:nvPr>
        </p:nvSpPr>
        <p:spPr>
          <a:xfrm>
            <a:off x="343080" y="1125000"/>
            <a:ext cx="8290440" cy="363852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04280" y="493920"/>
            <a:ext cx="8229240" cy="412920"/>
          </a:xfrm>
          <a:prstGeom prst="rect">
            <a:avLst/>
          </a:prstGeom>
          <a:noFill/>
          <a:ln w="0">
            <a:noFill/>
          </a:ln>
        </p:spPr>
        <p:txBody>
          <a:bodyPr lIns="0" rIns="0" tIns="0" bIns="0" anchor="ctr">
            <a:noAutofit/>
          </a:bodyPr>
          <a:p>
            <a:endParaRPr b="0" lang="es-ES" sz="1400" spc="-1" strike="noStrike">
              <a:solidFill>
                <a:srgbClr val="000000"/>
              </a:solidFill>
              <a:latin typeface="Arial"/>
            </a:endParaRPr>
          </a:p>
        </p:txBody>
      </p:sp>
      <p:sp>
        <p:nvSpPr>
          <p:cNvPr id="14" name="PlaceHolder 2"/>
          <p:cNvSpPr>
            <a:spLocks noGrp="1"/>
          </p:cNvSpPr>
          <p:nvPr>
            <p:ph/>
          </p:nvPr>
        </p:nvSpPr>
        <p:spPr>
          <a:xfrm>
            <a:off x="343080" y="1125000"/>
            <a:ext cx="4045680" cy="363852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15" name="PlaceHolder 3"/>
          <p:cNvSpPr>
            <a:spLocks noGrp="1"/>
          </p:cNvSpPr>
          <p:nvPr>
            <p:ph/>
          </p:nvPr>
        </p:nvSpPr>
        <p:spPr>
          <a:xfrm>
            <a:off x="4591440" y="1125000"/>
            <a:ext cx="4045680" cy="363852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04280" y="493920"/>
            <a:ext cx="8229240" cy="412920"/>
          </a:xfrm>
          <a:prstGeom prst="rect">
            <a:avLst/>
          </a:prstGeom>
          <a:noFill/>
          <a:ln w="0">
            <a:noFill/>
          </a:ln>
        </p:spPr>
        <p:txBody>
          <a:bodyPr lIns="0" rIns="0" tIns="0" bIns="0" anchor="ctr">
            <a:noAutofit/>
          </a:bodyPr>
          <a:p>
            <a:endParaRPr b="0" lang="es-ES" sz="1400" spc="-1" strike="noStrike">
              <a:solidFill>
                <a:srgbClr val="000000"/>
              </a:solidFill>
              <a:latin typeface="Arial"/>
            </a:endParaRPr>
          </a:p>
        </p:txBody>
      </p:sp>
      <p:sp>
        <p:nvSpPr>
          <p:cNvPr id="140" name="PlaceHolder 2"/>
          <p:cNvSpPr>
            <a:spLocks noGrp="1"/>
          </p:cNvSpPr>
          <p:nvPr>
            <p:ph/>
          </p:nvPr>
        </p:nvSpPr>
        <p:spPr>
          <a:xfrm>
            <a:off x="343080" y="1125000"/>
            <a:ext cx="4045680" cy="363852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141" name="PlaceHolder 3"/>
          <p:cNvSpPr>
            <a:spLocks noGrp="1"/>
          </p:cNvSpPr>
          <p:nvPr>
            <p:ph/>
          </p:nvPr>
        </p:nvSpPr>
        <p:spPr>
          <a:xfrm>
            <a:off x="4591440" y="1125000"/>
            <a:ext cx="4045680" cy="363852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2" name="PlaceHolder 1"/>
          <p:cNvSpPr>
            <a:spLocks noGrp="1"/>
          </p:cNvSpPr>
          <p:nvPr>
            <p:ph type="title"/>
          </p:nvPr>
        </p:nvSpPr>
        <p:spPr>
          <a:xfrm>
            <a:off x="404280" y="493920"/>
            <a:ext cx="8229240" cy="412920"/>
          </a:xfrm>
          <a:prstGeom prst="rect">
            <a:avLst/>
          </a:prstGeom>
          <a:noFill/>
          <a:ln w="0">
            <a:noFill/>
          </a:ln>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3" name="PlaceHolder 1"/>
          <p:cNvSpPr>
            <a:spLocks noGrp="1"/>
          </p:cNvSpPr>
          <p:nvPr>
            <p:ph type="subTitle"/>
          </p:nvPr>
        </p:nvSpPr>
        <p:spPr>
          <a:xfrm>
            <a:off x="404280" y="493920"/>
            <a:ext cx="8229240" cy="1915200"/>
          </a:xfrm>
          <a:prstGeom prst="rect">
            <a:avLst/>
          </a:prstGeom>
          <a:noFill/>
          <a:ln w="0">
            <a:noFill/>
          </a:ln>
        </p:spPr>
        <p:txBody>
          <a:bodyPr lIns="0" rIns="0" tIns="0" bIns="0" anchor="ctr">
            <a:noAutofit/>
          </a:bodyPr>
          <a:p>
            <a:pPr algn="ctr"/>
            <a:endParaRPr b="0" lang="es-E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04280" y="493920"/>
            <a:ext cx="8229240" cy="412920"/>
          </a:xfrm>
          <a:prstGeom prst="rect">
            <a:avLst/>
          </a:prstGeom>
          <a:noFill/>
          <a:ln w="0">
            <a:noFill/>
          </a:ln>
        </p:spPr>
        <p:txBody>
          <a:bodyPr lIns="0" rIns="0" tIns="0" bIns="0" anchor="ctr">
            <a:noAutofit/>
          </a:bodyPr>
          <a:p>
            <a:endParaRPr b="0" lang="es-ES" sz="1400" spc="-1" strike="noStrike">
              <a:solidFill>
                <a:srgbClr val="000000"/>
              </a:solidFill>
              <a:latin typeface="Arial"/>
            </a:endParaRPr>
          </a:p>
        </p:txBody>
      </p:sp>
      <p:sp>
        <p:nvSpPr>
          <p:cNvPr id="145" name="PlaceHolder 2"/>
          <p:cNvSpPr>
            <a:spLocks noGrp="1"/>
          </p:cNvSpPr>
          <p:nvPr>
            <p:ph/>
          </p:nvPr>
        </p:nvSpPr>
        <p:spPr>
          <a:xfrm>
            <a:off x="343080" y="1125000"/>
            <a:ext cx="404568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146" name="PlaceHolder 3"/>
          <p:cNvSpPr>
            <a:spLocks noGrp="1"/>
          </p:cNvSpPr>
          <p:nvPr>
            <p:ph/>
          </p:nvPr>
        </p:nvSpPr>
        <p:spPr>
          <a:xfrm>
            <a:off x="4591440" y="1125000"/>
            <a:ext cx="4045680" cy="363852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147" name="PlaceHolder 4"/>
          <p:cNvSpPr>
            <a:spLocks noGrp="1"/>
          </p:cNvSpPr>
          <p:nvPr>
            <p:ph/>
          </p:nvPr>
        </p:nvSpPr>
        <p:spPr>
          <a:xfrm>
            <a:off x="343080" y="3025800"/>
            <a:ext cx="404568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04280" y="493920"/>
            <a:ext cx="8229240" cy="412920"/>
          </a:xfrm>
          <a:prstGeom prst="rect">
            <a:avLst/>
          </a:prstGeom>
          <a:noFill/>
          <a:ln w="0">
            <a:noFill/>
          </a:ln>
        </p:spPr>
        <p:txBody>
          <a:bodyPr lIns="0" rIns="0" tIns="0" bIns="0" anchor="ctr">
            <a:noAutofit/>
          </a:bodyPr>
          <a:p>
            <a:endParaRPr b="0" lang="es-ES" sz="1400" spc="-1" strike="noStrike">
              <a:solidFill>
                <a:srgbClr val="000000"/>
              </a:solidFill>
              <a:latin typeface="Arial"/>
            </a:endParaRPr>
          </a:p>
        </p:txBody>
      </p:sp>
      <p:sp>
        <p:nvSpPr>
          <p:cNvPr id="149" name="PlaceHolder 2"/>
          <p:cNvSpPr>
            <a:spLocks noGrp="1"/>
          </p:cNvSpPr>
          <p:nvPr>
            <p:ph/>
          </p:nvPr>
        </p:nvSpPr>
        <p:spPr>
          <a:xfrm>
            <a:off x="343080" y="1125000"/>
            <a:ext cx="4045680" cy="363852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150" name="PlaceHolder 3"/>
          <p:cNvSpPr>
            <a:spLocks noGrp="1"/>
          </p:cNvSpPr>
          <p:nvPr>
            <p:ph/>
          </p:nvPr>
        </p:nvSpPr>
        <p:spPr>
          <a:xfrm>
            <a:off x="4591440" y="1125000"/>
            <a:ext cx="404568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151" name="PlaceHolder 4"/>
          <p:cNvSpPr>
            <a:spLocks noGrp="1"/>
          </p:cNvSpPr>
          <p:nvPr>
            <p:ph/>
          </p:nvPr>
        </p:nvSpPr>
        <p:spPr>
          <a:xfrm>
            <a:off x="4591440" y="3025800"/>
            <a:ext cx="404568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04280" y="493920"/>
            <a:ext cx="8229240" cy="412920"/>
          </a:xfrm>
          <a:prstGeom prst="rect">
            <a:avLst/>
          </a:prstGeom>
          <a:noFill/>
          <a:ln w="0">
            <a:noFill/>
          </a:ln>
        </p:spPr>
        <p:txBody>
          <a:bodyPr lIns="0" rIns="0" tIns="0" bIns="0" anchor="ctr">
            <a:noAutofit/>
          </a:bodyPr>
          <a:p>
            <a:endParaRPr b="0" lang="es-ES" sz="1400" spc="-1" strike="noStrike">
              <a:solidFill>
                <a:srgbClr val="000000"/>
              </a:solidFill>
              <a:latin typeface="Arial"/>
            </a:endParaRPr>
          </a:p>
        </p:txBody>
      </p:sp>
      <p:sp>
        <p:nvSpPr>
          <p:cNvPr id="153" name="PlaceHolder 2"/>
          <p:cNvSpPr>
            <a:spLocks noGrp="1"/>
          </p:cNvSpPr>
          <p:nvPr>
            <p:ph/>
          </p:nvPr>
        </p:nvSpPr>
        <p:spPr>
          <a:xfrm>
            <a:off x="343080" y="1125000"/>
            <a:ext cx="404568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154" name="PlaceHolder 3"/>
          <p:cNvSpPr>
            <a:spLocks noGrp="1"/>
          </p:cNvSpPr>
          <p:nvPr>
            <p:ph/>
          </p:nvPr>
        </p:nvSpPr>
        <p:spPr>
          <a:xfrm>
            <a:off x="4591440" y="1125000"/>
            <a:ext cx="404568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155" name="PlaceHolder 4"/>
          <p:cNvSpPr>
            <a:spLocks noGrp="1"/>
          </p:cNvSpPr>
          <p:nvPr>
            <p:ph/>
          </p:nvPr>
        </p:nvSpPr>
        <p:spPr>
          <a:xfrm>
            <a:off x="343080" y="3025800"/>
            <a:ext cx="829044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04280" y="493920"/>
            <a:ext cx="8229240" cy="412920"/>
          </a:xfrm>
          <a:prstGeom prst="rect">
            <a:avLst/>
          </a:prstGeom>
          <a:noFill/>
          <a:ln w="0">
            <a:noFill/>
          </a:ln>
        </p:spPr>
        <p:txBody>
          <a:bodyPr lIns="0" rIns="0" tIns="0" bIns="0" anchor="ctr">
            <a:noAutofit/>
          </a:bodyPr>
          <a:p>
            <a:endParaRPr b="0" lang="es-ES" sz="1400" spc="-1" strike="noStrike">
              <a:solidFill>
                <a:srgbClr val="000000"/>
              </a:solidFill>
              <a:latin typeface="Arial"/>
            </a:endParaRPr>
          </a:p>
        </p:txBody>
      </p:sp>
      <p:sp>
        <p:nvSpPr>
          <p:cNvPr id="157" name="PlaceHolder 2"/>
          <p:cNvSpPr>
            <a:spLocks noGrp="1"/>
          </p:cNvSpPr>
          <p:nvPr>
            <p:ph/>
          </p:nvPr>
        </p:nvSpPr>
        <p:spPr>
          <a:xfrm>
            <a:off x="343080" y="1125000"/>
            <a:ext cx="829044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158" name="PlaceHolder 3"/>
          <p:cNvSpPr>
            <a:spLocks noGrp="1"/>
          </p:cNvSpPr>
          <p:nvPr>
            <p:ph/>
          </p:nvPr>
        </p:nvSpPr>
        <p:spPr>
          <a:xfrm>
            <a:off x="343080" y="3025800"/>
            <a:ext cx="829044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04280" y="493920"/>
            <a:ext cx="8229240" cy="412920"/>
          </a:xfrm>
          <a:prstGeom prst="rect">
            <a:avLst/>
          </a:prstGeom>
          <a:noFill/>
          <a:ln w="0">
            <a:noFill/>
          </a:ln>
        </p:spPr>
        <p:txBody>
          <a:bodyPr lIns="0" rIns="0" tIns="0" bIns="0" anchor="ctr">
            <a:noAutofit/>
          </a:bodyPr>
          <a:p>
            <a:endParaRPr b="0" lang="es-ES" sz="1400" spc="-1" strike="noStrike">
              <a:solidFill>
                <a:srgbClr val="000000"/>
              </a:solidFill>
              <a:latin typeface="Arial"/>
            </a:endParaRPr>
          </a:p>
        </p:txBody>
      </p:sp>
      <p:sp>
        <p:nvSpPr>
          <p:cNvPr id="160" name="PlaceHolder 2"/>
          <p:cNvSpPr>
            <a:spLocks noGrp="1"/>
          </p:cNvSpPr>
          <p:nvPr>
            <p:ph/>
          </p:nvPr>
        </p:nvSpPr>
        <p:spPr>
          <a:xfrm>
            <a:off x="343080" y="1125000"/>
            <a:ext cx="404568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161" name="PlaceHolder 3"/>
          <p:cNvSpPr>
            <a:spLocks noGrp="1"/>
          </p:cNvSpPr>
          <p:nvPr>
            <p:ph/>
          </p:nvPr>
        </p:nvSpPr>
        <p:spPr>
          <a:xfrm>
            <a:off x="4591440" y="1125000"/>
            <a:ext cx="404568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162" name="PlaceHolder 4"/>
          <p:cNvSpPr>
            <a:spLocks noGrp="1"/>
          </p:cNvSpPr>
          <p:nvPr>
            <p:ph/>
          </p:nvPr>
        </p:nvSpPr>
        <p:spPr>
          <a:xfrm>
            <a:off x="343080" y="3025800"/>
            <a:ext cx="404568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163" name="PlaceHolder 5"/>
          <p:cNvSpPr>
            <a:spLocks noGrp="1"/>
          </p:cNvSpPr>
          <p:nvPr>
            <p:ph/>
          </p:nvPr>
        </p:nvSpPr>
        <p:spPr>
          <a:xfrm>
            <a:off x="4591440" y="3025800"/>
            <a:ext cx="404568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04280" y="493920"/>
            <a:ext cx="8229240" cy="412920"/>
          </a:xfrm>
          <a:prstGeom prst="rect">
            <a:avLst/>
          </a:prstGeom>
          <a:noFill/>
          <a:ln w="0">
            <a:noFill/>
          </a:ln>
        </p:spPr>
        <p:txBody>
          <a:bodyPr lIns="0" rIns="0" tIns="0" bIns="0" anchor="ctr">
            <a:noAutofit/>
          </a:bodyPr>
          <a:p>
            <a:endParaRPr b="0" lang="es-ES" sz="1400" spc="-1" strike="noStrike">
              <a:solidFill>
                <a:srgbClr val="000000"/>
              </a:solidFill>
              <a:latin typeface="Arial"/>
            </a:endParaRPr>
          </a:p>
        </p:txBody>
      </p:sp>
      <p:sp>
        <p:nvSpPr>
          <p:cNvPr id="165" name="PlaceHolder 2"/>
          <p:cNvSpPr>
            <a:spLocks noGrp="1"/>
          </p:cNvSpPr>
          <p:nvPr>
            <p:ph/>
          </p:nvPr>
        </p:nvSpPr>
        <p:spPr>
          <a:xfrm>
            <a:off x="343080" y="1125000"/>
            <a:ext cx="266940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166" name="PlaceHolder 3"/>
          <p:cNvSpPr>
            <a:spLocks noGrp="1"/>
          </p:cNvSpPr>
          <p:nvPr>
            <p:ph/>
          </p:nvPr>
        </p:nvSpPr>
        <p:spPr>
          <a:xfrm>
            <a:off x="3146400" y="1125000"/>
            <a:ext cx="266940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167" name="PlaceHolder 4"/>
          <p:cNvSpPr>
            <a:spLocks noGrp="1"/>
          </p:cNvSpPr>
          <p:nvPr>
            <p:ph/>
          </p:nvPr>
        </p:nvSpPr>
        <p:spPr>
          <a:xfrm>
            <a:off x="5949720" y="1125000"/>
            <a:ext cx="266940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168" name="PlaceHolder 5"/>
          <p:cNvSpPr>
            <a:spLocks noGrp="1"/>
          </p:cNvSpPr>
          <p:nvPr>
            <p:ph/>
          </p:nvPr>
        </p:nvSpPr>
        <p:spPr>
          <a:xfrm>
            <a:off x="343080" y="3025800"/>
            <a:ext cx="266940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169" name="PlaceHolder 6"/>
          <p:cNvSpPr>
            <a:spLocks noGrp="1"/>
          </p:cNvSpPr>
          <p:nvPr>
            <p:ph/>
          </p:nvPr>
        </p:nvSpPr>
        <p:spPr>
          <a:xfrm>
            <a:off x="3146400" y="3025800"/>
            <a:ext cx="266940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170" name="PlaceHolder 7"/>
          <p:cNvSpPr>
            <a:spLocks noGrp="1"/>
          </p:cNvSpPr>
          <p:nvPr>
            <p:ph/>
          </p:nvPr>
        </p:nvSpPr>
        <p:spPr>
          <a:xfrm>
            <a:off x="5949720" y="3025800"/>
            <a:ext cx="266940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04280" y="493920"/>
            <a:ext cx="8229240" cy="412920"/>
          </a:xfrm>
          <a:prstGeom prst="rect">
            <a:avLst/>
          </a:prstGeom>
          <a:noFill/>
          <a:ln w="0">
            <a:noFill/>
          </a:ln>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04280" y="493920"/>
            <a:ext cx="8229240" cy="1915200"/>
          </a:xfrm>
          <a:prstGeom prst="rect">
            <a:avLst/>
          </a:prstGeom>
          <a:noFill/>
          <a:ln w="0">
            <a:noFill/>
          </a:ln>
        </p:spPr>
        <p:txBody>
          <a:bodyPr lIns="0" rIns="0" tIns="0" bIns="0" anchor="ctr">
            <a:noAutofit/>
          </a:bodyPr>
          <a:p>
            <a:pPr algn="ctr"/>
            <a:endParaRPr b="0" lang="es-E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04280" y="493920"/>
            <a:ext cx="8229240" cy="412920"/>
          </a:xfrm>
          <a:prstGeom prst="rect">
            <a:avLst/>
          </a:prstGeom>
          <a:noFill/>
          <a:ln w="0">
            <a:noFill/>
          </a:ln>
        </p:spPr>
        <p:txBody>
          <a:bodyPr lIns="0" rIns="0" tIns="0" bIns="0" anchor="ctr">
            <a:noAutofit/>
          </a:bodyPr>
          <a:p>
            <a:endParaRPr b="0" lang="es-ES" sz="1400" spc="-1" strike="noStrike">
              <a:solidFill>
                <a:srgbClr val="000000"/>
              </a:solidFill>
              <a:latin typeface="Arial"/>
            </a:endParaRPr>
          </a:p>
        </p:txBody>
      </p:sp>
      <p:sp>
        <p:nvSpPr>
          <p:cNvPr id="19" name="PlaceHolder 2"/>
          <p:cNvSpPr>
            <a:spLocks noGrp="1"/>
          </p:cNvSpPr>
          <p:nvPr>
            <p:ph/>
          </p:nvPr>
        </p:nvSpPr>
        <p:spPr>
          <a:xfrm>
            <a:off x="343080" y="1125000"/>
            <a:ext cx="404568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20" name="PlaceHolder 3"/>
          <p:cNvSpPr>
            <a:spLocks noGrp="1"/>
          </p:cNvSpPr>
          <p:nvPr>
            <p:ph/>
          </p:nvPr>
        </p:nvSpPr>
        <p:spPr>
          <a:xfrm>
            <a:off x="4591440" y="1125000"/>
            <a:ext cx="4045680" cy="363852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21" name="PlaceHolder 4"/>
          <p:cNvSpPr>
            <a:spLocks noGrp="1"/>
          </p:cNvSpPr>
          <p:nvPr>
            <p:ph/>
          </p:nvPr>
        </p:nvSpPr>
        <p:spPr>
          <a:xfrm>
            <a:off x="343080" y="3025800"/>
            <a:ext cx="404568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04280" y="493920"/>
            <a:ext cx="8229240" cy="412920"/>
          </a:xfrm>
          <a:prstGeom prst="rect">
            <a:avLst/>
          </a:prstGeom>
          <a:noFill/>
          <a:ln w="0">
            <a:noFill/>
          </a:ln>
        </p:spPr>
        <p:txBody>
          <a:bodyPr lIns="0" rIns="0" tIns="0" bIns="0" anchor="ctr">
            <a:noAutofit/>
          </a:bodyPr>
          <a:p>
            <a:endParaRPr b="0" lang="es-ES" sz="1400" spc="-1" strike="noStrike">
              <a:solidFill>
                <a:srgbClr val="000000"/>
              </a:solidFill>
              <a:latin typeface="Arial"/>
            </a:endParaRPr>
          </a:p>
        </p:txBody>
      </p:sp>
      <p:sp>
        <p:nvSpPr>
          <p:cNvPr id="23" name="PlaceHolder 2"/>
          <p:cNvSpPr>
            <a:spLocks noGrp="1"/>
          </p:cNvSpPr>
          <p:nvPr>
            <p:ph/>
          </p:nvPr>
        </p:nvSpPr>
        <p:spPr>
          <a:xfrm>
            <a:off x="343080" y="1125000"/>
            <a:ext cx="4045680" cy="363852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24" name="PlaceHolder 3"/>
          <p:cNvSpPr>
            <a:spLocks noGrp="1"/>
          </p:cNvSpPr>
          <p:nvPr>
            <p:ph/>
          </p:nvPr>
        </p:nvSpPr>
        <p:spPr>
          <a:xfrm>
            <a:off x="4591440" y="1125000"/>
            <a:ext cx="404568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25" name="PlaceHolder 4"/>
          <p:cNvSpPr>
            <a:spLocks noGrp="1"/>
          </p:cNvSpPr>
          <p:nvPr>
            <p:ph/>
          </p:nvPr>
        </p:nvSpPr>
        <p:spPr>
          <a:xfrm>
            <a:off x="4591440" y="3025800"/>
            <a:ext cx="404568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04280" y="493920"/>
            <a:ext cx="8229240" cy="412920"/>
          </a:xfrm>
          <a:prstGeom prst="rect">
            <a:avLst/>
          </a:prstGeom>
          <a:noFill/>
          <a:ln w="0">
            <a:noFill/>
          </a:ln>
        </p:spPr>
        <p:txBody>
          <a:bodyPr lIns="0" rIns="0" tIns="0" bIns="0" anchor="ctr">
            <a:noAutofit/>
          </a:bodyPr>
          <a:p>
            <a:endParaRPr b="0" lang="es-ES" sz="1400" spc="-1" strike="noStrike">
              <a:solidFill>
                <a:srgbClr val="000000"/>
              </a:solidFill>
              <a:latin typeface="Arial"/>
            </a:endParaRPr>
          </a:p>
        </p:txBody>
      </p:sp>
      <p:sp>
        <p:nvSpPr>
          <p:cNvPr id="27" name="PlaceHolder 2"/>
          <p:cNvSpPr>
            <a:spLocks noGrp="1"/>
          </p:cNvSpPr>
          <p:nvPr>
            <p:ph/>
          </p:nvPr>
        </p:nvSpPr>
        <p:spPr>
          <a:xfrm>
            <a:off x="343080" y="1125000"/>
            <a:ext cx="404568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28" name="PlaceHolder 3"/>
          <p:cNvSpPr>
            <a:spLocks noGrp="1"/>
          </p:cNvSpPr>
          <p:nvPr>
            <p:ph/>
          </p:nvPr>
        </p:nvSpPr>
        <p:spPr>
          <a:xfrm>
            <a:off x="4591440" y="1125000"/>
            <a:ext cx="404568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
        <p:nvSpPr>
          <p:cNvPr id="29" name="PlaceHolder 4"/>
          <p:cNvSpPr>
            <a:spLocks noGrp="1"/>
          </p:cNvSpPr>
          <p:nvPr>
            <p:ph/>
          </p:nvPr>
        </p:nvSpPr>
        <p:spPr>
          <a:xfrm>
            <a:off x="343080" y="3025800"/>
            <a:ext cx="8290440" cy="1735560"/>
          </a:xfrm>
          <a:prstGeom prst="rect">
            <a:avLst/>
          </a:prstGeom>
          <a:noFill/>
          <a:ln w="0">
            <a:noFill/>
          </a:ln>
        </p:spPr>
        <p:txBody>
          <a:bodyPr lIns="0" rIns="0" tIns="0" bIns="0" anchor="t">
            <a:normAutofit/>
          </a:bodyPr>
          <a:p>
            <a:endParaRPr b="0" lang="es-E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d85c6"/>
        </a:solidFill>
      </p:bgPr>
    </p:bg>
    <p:spTree>
      <p:nvGrpSpPr>
        <p:cNvPr id="1" name=""/>
        <p:cNvGrpSpPr/>
        <p:nvPr/>
      </p:nvGrpSpPr>
      <p:grpSpPr>
        <a:xfrm>
          <a:off x="0" y="0"/>
          <a:ext cx="0" cy="0"/>
          <a:chOff x="0" y="0"/>
          <a:chExt cx="0" cy="0"/>
        </a:xfrm>
      </p:grpSpPr>
      <p:pic>
        <p:nvPicPr>
          <p:cNvPr id="0" name="Google Shape;6;p1" descr=""/>
          <p:cNvPicPr/>
          <p:nvPr/>
        </p:nvPicPr>
        <p:blipFill>
          <a:blip r:embed="rId2"/>
          <a:stretch/>
        </p:blipFill>
        <p:spPr>
          <a:xfrm>
            <a:off x="1080" y="0"/>
            <a:ext cx="9141480" cy="5143320"/>
          </a:xfrm>
          <a:prstGeom prst="rect">
            <a:avLst/>
          </a:prstGeom>
          <a:ln w="0">
            <a:noFill/>
          </a:ln>
        </p:spPr>
      </p:pic>
      <p:sp>
        <p:nvSpPr>
          <p:cNvPr id="1" name="Google Shape;7;p1"/>
          <p:cNvSpPr/>
          <p:nvPr/>
        </p:nvSpPr>
        <p:spPr>
          <a:xfrm>
            <a:off x="91800" y="96480"/>
            <a:ext cx="8965800" cy="4944960"/>
          </a:xfrm>
          <a:prstGeom prst="rect">
            <a:avLst/>
          </a:prstGeom>
          <a:noFill/>
          <a:ln w="9525">
            <a:solidFill>
              <a:srgbClr val="ffffff"/>
            </a:solidFill>
            <a:round/>
          </a:ln>
        </p:spPr>
        <p:style>
          <a:lnRef idx="0"/>
          <a:fillRef idx="0"/>
          <a:effectRef idx="0"/>
          <a:fontRef idx="minor"/>
        </p:style>
      </p:sp>
      <p:sp>
        <p:nvSpPr>
          <p:cNvPr id="2" name="PlaceHolder 1"/>
          <p:cNvSpPr>
            <a:spLocks noGrp="1"/>
          </p:cNvSpPr>
          <p:nvPr>
            <p:ph type="title"/>
          </p:nvPr>
        </p:nvSpPr>
        <p:spPr>
          <a:xfrm>
            <a:off x="914400" y="2980800"/>
            <a:ext cx="7212240" cy="1159560"/>
          </a:xfrm>
          <a:prstGeom prst="rect">
            <a:avLst/>
          </a:prstGeom>
          <a:noFill/>
          <a:ln w="0">
            <a:noFill/>
          </a:ln>
        </p:spPr>
        <p:txBody>
          <a:bodyPr tIns="91440" bIns="91440" anchor="b">
            <a:noAutofit/>
          </a:bodyPr>
          <a:p>
            <a:r>
              <a:rPr b="0" lang="es-ES" sz="4800" spc="-1" strike="noStrike">
                <a:solidFill>
                  <a:srgbClr val="000000"/>
                </a:solidFill>
                <a:latin typeface="Arial"/>
              </a:rPr>
              <a:t>Pulse para editar el formato del texto de título</a:t>
            </a:r>
            <a:endParaRPr b="0" lang="es-ES" sz="4800" spc="-1" strike="noStrike">
              <a:solidFill>
                <a:srgbClr val="000000"/>
              </a:solidFill>
              <a:latin typeface="Arial"/>
            </a:endParaRPr>
          </a:p>
        </p:txBody>
      </p:sp>
      <p:sp>
        <p:nvSpPr>
          <p:cNvPr id="3" name="Google Shape;13;p2"/>
          <p:cNvSpPr/>
          <p:nvPr/>
        </p:nvSpPr>
        <p:spPr>
          <a:xfrm rot="5400000">
            <a:off x="4527720" y="744480"/>
            <a:ext cx="92160" cy="7106400"/>
          </a:xfrm>
          <a:custGeom>
            <a:avLst/>
            <a:gdLst/>
            <a:ahLst/>
            <a:rect l="l" t="t" r="r" b="b"/>
            <a:pathLst>
              <a:path w="4938" h="91029">
                <a:moveTo>
                  <a:pt x="0" y="0"/>
                </a:moveTo>
                <a:lnTo>
                  <a:pt x="4938" y="0"/>
                </a:lnTo>
                <a:lnTo>
                  <a:pt x="4938" y="91029"/>
                </a:lnTo>
                <a:lnTo>
                  <a:pt x="0" y="91029"/>
                </a:lnTo>
              </a:path>
            </a:pathLst>
          </a:custGeom>
          <a:noFill/>
          <a:ln w="9525">
            <a:solidFill>
              <a:srgbClr val="ffffff"/>
            </a:solidFill>
            <a:miter/>
          </a:ln>
        </p:spPr>
        <p:style>
          <a:lnRef idx="0"/>
          <a:fillRef idx="0"/>
          <a:effectRef idx="0"/>
          <a:fontRef idx="minor"/>
        </p:style>
      </p:sp>
      <p:sp>
        <p:nvSpPr>
          <p:cNvPr id="4" name="Google Shape;14;p2"/>
          <p:cNvSpPr/>
          <p:nvPr/>
        </p:nvSpPr>
        <p:spPr>
          <a:xfrm rot="10800000">
            <a:off x="661320" y="3645360"/>
            <a:ext cx="1079640" cy="994680"/>
          </a:xfrm>
          <a:prstGeom prst="arc">
            <a:avLst>
              <a:gd name="adj1" fmla="val 16200000"/>
              <a:gd name="adj2" fmla="val 0"/>
            </a:avLst>
          </a:prstGeom>
          <a:noFill/>
          <a:ln w="9525">
            <a:solidFill>
              <a:srgbClr val="ffffff"/>
            </a:solidFill>
            <a:prstDash val="dash"/>
            <a:round/>
            <a:headEnd len="sm" type="triangle" w="sm"/>
            <a:tailEnd len="sm" type="triangle" w="sm"/>
          </a:ln>
        </p:spPr>
        <p:style>
          <a:lnRef idx="0"/>
          <a:fillRef idx="0"/>
          <a:effectRef idx="0"/>
          <a:fontRef idx="minor"/>
        </p:style>
      </p:sp>
      <p:sp>
        <p:nvSpPr>
          <p:cNvPr id="5" name="Google Shape;15;p2"/>
          <p:cNvSpPr/>
          <p:nvPr/>
        </p:nvSpPr>
        <p:spPr>
          <a:xfrm>
            <a:off x="8296920" y="2299680"/>
            <a:ext cx="360" cy="2074680"/>
          </a:xfrm>
          <a:custGeom>
            <a:avLst/>
            <a:gdLst/>
            <a:ahLst/>
            <a:rect l="l" t="t" r="r" b="b"/>
            <a:pathLst>
              <a:path w="21600" h="21600">
                <a:moveTo>
                  <a:pt x="0" y="0"/>
                </a:moveTo>
                <a:lnTo>
                  <a:pt x="21600" y="21600"/>
                </a:lnTo>
              </a:path>
            </a:pathLst>
          </a:custGeom>
          <a:noFill/>
          <a:ln w="9525">
            <a:solidFill>
              <a:srgbClr val="ffffff"/>
            </a:solidFill>
            <a:round/>
            <a:headEnd len="sm" type="triangle" w="sm"/>
            <a:tailEnd len="sm" type="triangle" w="sm"/>
          </a:ln>
        </p:spPr>
        <p:style>
          <a:lnRef idx="0"/>
          <a:fillRef idx="0"/>
          <a:effectRef idx="0"/>
          <a:fontRef idx="minor"/>
        </p:style>
      </p:sp>
      <p:sp>
        <p:nvSpPr>
          <p:cNvPr id="6" name="Google Shape;16;p2"/>
          <p:cNvSpPr/>
          <p:nvPr/>
        </p:nvSpPr>
        <p:spPr>
          <a:xfrm rot="16200000">
            <a:off x="4525560" y="-1293120"/>
            <a:ext cx="92160" cy="7106400"/>
          </a:xfrm>
          <a:custGeom>
            <a:avLst/>
            <a:gdLst/>
            <a:ahLst/>
            <a:rect l="l" t="t" r="r" b="b"/>
            <a:pathLst>
              <a:path w="4938" h="91029">
                <a:moveTo>
                  <a:pt x="0" y="0"/>
                </a:moveTo>
                <a:lnTo>
                  <a:pt x="4938" y="0"/>
                </a:lnTo>
                <a:lnTo>
                  <a:pt x="4938" y="91029"/>
                </a:lnTo>
                <a:lnTo>
                  <a:pt x="0" y="91029"/>
                </a:lnTo>
              </a:path>
            </a:pathLst>
          </a:custGeom>
          <a:noFill/>
          <a:ln w="9525">
            <a:solidFill>
              <a:srgbClr val="ffffff"/>
            </a:solidFill>
            <a:prstDash val="dashDot"/>
            <a:miter/>
          </a:ln>
        </p:spPr>
        <p:style>
          <a:lnRef idx="0"/>
          <a:fillRef idx="0"/>
          <a:effectRef idx="0"/>
          <a:fontRef idx="minor"/>
        </p:style>
      </p:sp>
      <p:sp>
        <p:nvSpPr>
          <p:cNvPr id="7" name="Google Shape;17;p2"/>
          <p:cNvSpPr/>
          <p:nvPr/>
        </p:nvSpPr>
        <p:spPr>
          <a:xfrm>
            <a:off x="7216200" y="1888560"/>
            <a:ext cx="1394640" cy="1285200"/>
          </a:xfrm>
          <a:prstGeom prst="arc">
            <a:avLst>
              <a:gd name="adj1" fmla="val 16200000"/>
              <a:gd name="adj2" fmla="val 0"/>
            </a:avLst>
          </a:prstGeom>
          <a:noFill/>
          <a:ln w="9525">
            <a:solidFill>
              <a:srgbClr val="ffffff"/>
            </a:solidFill>
            <a:prstDash val="dash"/>
            <a:round/>
            <a:headEnd len="sm" type="triangle" w="sm"/>
            <a:tailEnd len="sm" type="triangle" w="sm"/>
          </a:ln>
        </p:spPr>
        <p:style>
          <a:lnRef idx="0"/>
          <a:fillRef idx="0"/>
          <a:effectRef idx="0"/>
          <a:fontRef idx="minor"/>
        </p:style>
      </p:sp>
      <p:sp>
        <p:nvSpPr>
          <p:cNvPr id="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d85c6"/>
        </a:solidFill>
      </p:bgPr>
    </p:bg>
    <p:spTree>
      <p:nvGrpSpPr>
        <p:cNvPr id="1" name=""/>
        <p:cNvGrpSpPr/>
        <p:nvPr/>
      </p:nvGrpSpPr>
      <p:grpSpPr>
        <a:xfrm>
          <a:off x="0" y="0"/>
          <a:ext cx="0" cy="0"/>
          <a:chOff x="0" y="0"/>
          <a:chExt cx="0" cy="0"/>
        </a:xfrm>
      </p:grpSpPr>
      <p:pic>
        <p:nvPicPr>
          <p:cNvPr id="45" name="Google Shape;6;p1" descr=""/>
          <p:cNvPicPr/>
          <p:nvPr/>
        </p:nvPicPr>
        <p:blipFill>
          <a:blip r:embed="rId2"/>
          <a:stretch/>
        </p:blipFill>
        <p:spPr>
          <a:xfrm>
            <a:off x="1080" y="0"/>
            <a:ext cx="9141480" cy="5143320"/>
          </a:xfrm>
          <a:prstGeom prst="rect">
            <a:avLst/>
          </a:prstGeom>
          <a:ln w="0">
            <a:noFill/>
          </a:ln>
        </p:spPr>
      </p:pic>
      <p:sp>
        <p:nvSpPr>
          <p:cNvPr id="46" name="Google Shape;7;p1"/>
          <p:cNvSpPr/>
          <p:nvPr/>
        </p:nvSpPr>
        <p:spPr>
          <a:xfrm>
            <a:off x="91800" y="96480"/>
            <a:ext cx="8965800" cy="4944960"/>
          </a:xfrm>
          <a:prstGeom prst="rect">
            <a:avLst/>
          </a:prstGeom>
          <a:noFill/>
          <a:ln w="9525">
            <a:solidFill>
              <a:srgbClr val="ffffff"/>
            </a:solidFill>
            <a:round/>
          </a:ln>
        </p:spPr>
        <p:style>
          <a:lnRef idx="0"/>
          <a:fillRef idx="0"/>
          <a:effectRef idx="0"/>
          <a:fontRef idx="minor"/>
        </p:style>
      </p:sp>
      <p:sp>
        <p:nvSpPr>
          <p:cNvPr id="47" name="PlaceHolder 1"/>
          <p:cNvSpPr>
            <a:spLocks noGrp="1"/>
          </p:cNvSpPr>
          <p:nvPr>
            <p:ph type="title"/>
          </p:nvPr>
        </p:nvSpPr>
        <p:spPr>
          <a:xfrm>
            <a:off x="404280" y="493920"/>
            <a:ext cx="8229240" cy="412920"/>
          </a:xfrm>
          <a:prstGeom prst="rect">
            <a:avLst/>
          </a:prstGeom>
          <a:noFill/>
          <a:ln w="0">
            <a:noFill/>
          </a:ln>
        </p:spPr>
        <p:txBody>
          <a:bodyPr tIns="91440" bIns="91440" anchor="t">
            <a:noAutofit/>
          </a:bodyPr>
          <a:p>
            <a:r>
              <a:rPr b="0" lang="es-ES" sz="2000" spc="-1" strike="noStrike">
                <a:solidFill>
                  <a:srgbClr val="000000"/>
                </a:solidFill>
                <a:latin typeface="Arial"/>
              </a:rPr>
              <a:t>Pulse para editar el formato del texto de título</a:t>
            </a:r>
            <a:endParaRPr b="0" lang="es-ES" sz="2000" spc="-1" strike="noStrike">
              <a:solidFill>
                <a:srgbClr val="000000"/>
              </a:solidFill>
              <a:latin typeface="Arial"/>
            </a:endParaRPr>
          </a:p>
        </p:txBody>
      </p:sp>
      <p:sp>
        <p:nvSpPr>
          <p:cNvPr id="48" name="PlaceHolder 2"/>
          <p:cNvSpPr>
            <a:spLocks noGrp="1"/>
          </p:cNvSpPr>
          <p:nvPr>
            <p:ph type="body"/>
          </p:nvPr>
        </p:nvSpPr>
        <p:spPr>
          <a:xfrm>
            <a:off x="343080" y="1125000"/>
            <a:ext cx="8290440" cy="3638520"/>
          </a:xfrm>
          <a:prstGeom prst="rect">
            <a:avLst/>
          </a:prstGeom>
          <a:noFill/>
          <a:ln w="0">
            <a:noFill/>
          </a:ln>
        </p:spPr>
        <p:txBody>
          <a:bodyPr tIns="91440" bIns="91440" anchor="t">
            <a:noAutofit/>
          </a:bodyPr>
          <a:p>
            <a:pPr marL="432000" indent="-324000">
              <a:spcBef>
                <a:spcPts val="1417"/>
              </a:spcBef>
              <a:buClr>
                <a:srgbClr val="000000"/>
              </a:buClr>
              <a:buSzPct val="45000"/>
              <a:buFont typeface="Wingdings" charset="2"/>
              <a:buChar char=""/>
            </a:pPr>
            <a:r>
              <a:rPr b="0" lang="es-ES" sz="2400" spc="-1" strike="noStrike">
                <a:solidFill>
                  <a:srgbClr val="000000"/>
                </a:solidFill>
                <a:latin typeface="Arial"/>
              </a:rPr>
              <a:t>Pulse para editar el formato de texto del esquema</a:t>
            </a:r>
            <a:endParaRPr b="0" lang="es-E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2400" spc="-1" strike="noStrike">
                <a:solidFill>
                  <a:srgbClr val="000000"/>
                </a:solidFill>
                <a:latin typeface="Arial"/>
              </a:rPr>
              <a:t>Segundo nivel del esquema</a:t>
            </a:r>
            <a:endParaRPr b="0" lang="es-E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2400" spc="-1" strike="noStrike">
                <a:solidFill>
                  <a:srgbClr val="000000"/>
                </a:solidFill>
                <a:latin typeface="Arial"/>
              </a:rPr>
              <a:t>Tercer nivel del esquema</a:t>
            </a:r>
            <a:endParaRPr b="0" lang="es-E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2400" spc="-1" strike="noStrike">
                <a:solidFill>
                  <a:srgbClr val="000000"/>
                </a:solidFill>
                <a:latin typeface="Arial"/>
              </a:rPr>
              <a:t>Cuarto nivel del esquema</a:t>
            </a:r>
            <a:endParaRPr b="0" lang="es-ES"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400" spc="-1" strike="noStrike">
                <a:solidFill>
                  <a:srgbClr val="000000"/>
                </a:solidFill>
                <a:latin typeface="Arial"/>
              </a:rPr>
              <a:t>Quinto nivel del esquema</a:t>
            </a:r>
            <a:endParaRPr b="0" lang="es-ES" sz="2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400" spc="-1" strike="noStrike">
                <a:solidFill>
                  <a:srgbClr val="000000"/>
                </a:solidFill>
                <a:latin typeface="Arial"/>
              </a:rPr>
              <a:t>Sexto nivel del esquema</a:t>
            </a:r>
            <a:endParaRPr b="0" lang="es-ES" sz="2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400" spc="-1" strike="noStrike">
                <a:solidFill>
                  <a:srgbClr val="000000"/>
                </a:solidFill>
                <a:latin typeface="Arial"/>
              </a:rPr>
              <a:t>Séptimo nivel del esquema</a:t>
            </a:r>
            <a:endParaRPr b="0" lang="es-ES" sz="2400" spc="-1" strike="noStrike">
              <a:solidFill>
                <a:srgbClr val="000000"/>
              </a:solidFill>
              <a:latin typeface="Arial"/>
            </a:endParaRPr>
          </a:p>
        </p:txBody>
      </p:sp>
      <p:sp>
        <p:nvSpPr>
          <p:cNvPr id="49" name="PlaceHolder 3"/>
          <p:cNvSpPr>
            <a:spLocks noGrp="1"/>
          </p:cNvSpPr>
          <p:nvPr>
            <p:ph type="sldNum"/>
          </p:nvPr>
        </p:nvSpPr>
        <p:spPr>
          <a:xfrm>
            <a:off x="8523000" y="4641480"/>
            <a:ext cx="460800" cy="291600"/>
          </a:xfrm>
          <a:prstGeom prst="rect">
            <a:avLst/>
          </a:prstGeom>
          <a:noFill/>
          <a:ln w="0">
            <a:noFill/>
          </a:ln>
        </p:spPr>
        <p:txBody>
          <a:bodyPr tIns="91440" bIns="91440" anchor="t">
            <a:noAutofit/>
          </a:bodyPr>
          <a:p>
            <a:pPr algn="r">
              <a:lnSpc>
                <a:spcPct val="100000"/>
              </a:lnSpc>
              <a:tabLst>
                <a:tab algn="l" pos="0"/>
              </a:tabLst>
            </a:pPr>
            <a:fld id="{DC81C5CB-1E53-401A-B1CA-8032C5C38696}"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d85c6"/>
        </a:solidFill>
      </p:bgPr>
    </p:bg>
    <p:spTree>
      <p:nvGrpSpPr>
        <p:cNvPr id="1" name=""/>
        <p:cNvGrpSpPr/>
        <p:nvPr/>
      </p:nvGrpSpPr>
      <p:grpSpPr>
        <a:xfrm>
          <a:off x="0" y="0"/>
          <a:ext cx="0" cy="0"/>
          <a:chOff x="0" y="0"/>
          <a:chExt cx="0" cy="0"/>
        </a:xfrm>
      </p:grpSpPr>
      <p:pic>
        <p:nvPicPr>
          <p:cNvPr id="86" name="Google Shape;6;p1" descr=""/>
          <p:cNvPicPr/>
          <p:nvPr/>
        </p:nvPicPr>
        <p:blipFill>
          <a:blip r:embed="rId2"/>
          <a:stretch/>
        </p:blipFill>
        <p:spPr>
          <a:xfrm>
            <a:off x="1080" y="0"/>
            <a:ext cx="9141480" cy="5143320"/>
          </a:xfrm>
          <a:prstGeom prst="rect">
            <a:avLst/>
          </a:prstGeom>
          <a:ln w="0">
            <a:noFill/>
          </a:ln>
        </p:spPr>
      </p:pic>
      <p:sp>
        <p:nvSpPr>
          <p:cNvPr id="87" name="Google Shape;7;p1"/>
          <p:cNvSpPr/>
          <p:nvPr/>
        </p:nvSpPr>
        <p:spPr>
          <a:xfrm>
            <a:off x="91800" y="96480"/>
            <a:ext cx="8965800" cy="4944960"/>
          </a:xfrm>
          <a:prstGeom prst="rect">
            <a:avLst/>
          </a:prstGeom>
          <a:noFill/>
          <a:ln w="9525">
            <a:solidFill>
              <a:srgbClr val="ffffff"/>
            </a:solidFill>
            <a:round/>
          </a:ln>
        </p:spPr>
        <p:style>
          <a:lnRef idx="0"/>
          <a:fillRef idx="0"/>
          <a:effectRef idx="0"/>
          <a:fontRef idx="minor"/>
        </p:style>
      </p:sp>
      <p:sp>
        <p:nvSpPr>
          <p:cNvPr id="88" name="PlaceHolder 1"/>
          <p:cNvSpPr>
            <a:spLocks noGrp="1"/>
          </p:cNvSpPr>
          <p:nvPr>
            <p:ph type="title"/>
          </p:nvPr>
        </p:nvSpPr>
        <p:spPr>
          <a:xfrm>
            <a:off x="404280" y="493920"/>
            <a:ext cx="8229240" cy="412920"/>
          </a:xfrm>
          <a:prstGeom prst="rect">
            <a:avLst/>
          </a:prstGeom>
          <a:noFill/>
          <a:ln w="0">
            <a:noFill/>
          </a:ln>
        </p:spPr>
        <p:txBody>
          <a:bodyPr tIns="91440" bIns="91440" anchor="t">
            <a:noAutofit/>
          </a:bodyPr>
          <a:p>
            <a:r>
              <a:rPr b="0" lang="es-ES" sz="2000" spc="-1" strike="noStrike">
                <a:solidFill>
                  <a:srgbClr val="000000"/>
                </a:solidFill>
                <a:latin typeface="Arial"/>
              </a:rPr>
              <a:t>Pulse para editar el formato del texto de título</a:t>
            </a:r>
            <a:endParaRPr b="0" lang="es-ES" sz="2000" spc="-1" strike="noStrike">
              <a:solidFill>
                <a:srgbClr val="000000"/>
              </a:solidFill>
              <a:latin typeface="Arial"/>
            </a:endParaRPr>
          </a:p>
        </p:txBody>
      </p:sp>
      <p:sp>
        <p:nvSpPr>
          <p:cNvPr id="89" name="PlaceHolder 2"/>
          <p:cNvSpPr>
            <a:spLocks noGrp="1"/>
          </p:cNvSpPr>
          <p:nvPr>
            <p:ph type="body"/>
          </p:nvPr>
        </p:nvSpPr>
        <p:spPr>
          <a:xfrm>
            <a:off x="420840" y="1239840"/>
            <a:ext cx="3994200" cy="3725280"/>
          </a:xfrm>
          <a:prstGeom prst="rect">
            <a:avLst/>
          </a:prstGeom>
          <a:noFill/>
          <a:ln w="0">
            <a:noFill/>
          </a:ln>
        </p:spPr>
        <p:txBody>
          <a:bodyPr tIns="91440" bIns="91440" anchor="t">
            <a:no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90" name="PlaceHolder 3"/>
          <p:cNvSpPr>
            <a:spLocks noGrp="1"/>
          </p:cNvSpPr>
          <p:nvPr>
            <p:ph type="body"/>
          </p:nvPr>
        </p:nvSpPr>
        <p:spPr>
          <a:xfrm>
            <a:off x="4731480" y="1239840"/>
            <a:ext cx="3994200" cy="3725280"/>
          </a:xfrm>
          <a:prstGeom prst="rect">
            <a:avLst/>
          </a:prstGeom>
          <a:noFill/>
          <a:ln w="0">
            <a:noFill/>
          </a:ln>
        </p:spPr>
        <p:txBody>
          <a:bodyPr tIns="91440" bIns="91440" anchor="t">
            <a:no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91" name="PlaceHolder 4"/>
          <p:cNvSpPr>
            <a:spLocks noGrp="1"/>
          </p:cNvSpPr>
          <p:nvPr>
            <p:ph type="sldNum"/>
          </p:nvPr>
        </p:nvSpPr>
        <p:spPr>
          <a:xfrm>
            <a:off x="8523000" y="4641480"/>
            <a:ext cx="460800" cy="291600"/>
          </a:xfrm>
          <a:prstGeom prst="rect">
            <a:avLst/>
          </a:prstGeom>
          <a:noFill/>
          <a:ln w="0">
            <a:noFill/>
          </a:ln>
        </p:spPr>
        <p:txBody>
          <a:bodyPr tIns="91440" bIns="91440" anchor="t">
            <a:noAutofit/>
          </a:bodyPr>
          <a:p>
            <a:pPr algn="r">
              <a:lnSpc>
                <a:spcPct val="100000"/>
              </a:lnSpc>
              <a:tabLst>
                <a:tab algn="l" pos="0"/>
              </a:tabLst>
            </a:pPr>
            <a:fld id="{0B5BD295-43AE-444B-89CC-BF1B27ADB63A}"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d85c6"/>
        </a:solidFill>
      </p:bgPr>
    </p:bg>
    <p:spTree>
      <p:nvGrpSpPr>
        <p:cNvPr id="1" name=""/>
        <p:cNvGrpSpPr/>
        <p:nvPr/>
      </p:nvGrpSpPr>
      <p:grpSpPr>
        <a:xfrm>
          <a:off x="0" y="0"/>
          <a:ext cx="0" cy="0"/>
          <a:chOff x="0" y="0"/>
          <a:chExt cx="0" cy="0"/>
        </a:xfrm>
      </p:grpSpPr>
      <p:pic>
        <p:nvPicPr>
          <p:cNvPr id="128" name="Google Shape;6;p1" descr=""/>
          <p:cNvPicPr/>
          <p:nvPr/>
        </p:nvPicPr>
        <p:blipFill>
          <a:blip r:embed="rId2"/>
          <a:stretch/>
        </p:blipFill>
        <p:spPr>
          <a:xfrm>
            <a:off x="1080" y="0"/>
            <a:ext cx="9141480" cy="5143320"/>
          </a:xfrm>
          <a:prstGeom prst="rect">
            <a:avLst/>
          </a:prstGeom>
          <a:ln w="0">
            <a:noFill/>
          </a:ln>
        </p:spPr>
      </p:pic>
      <p:sp>
        <p:nvSpPr>
          <p:cNvPr id="129" name="Google Shape;7;p1"/>
          <p:cNvSpPr/>
          <p:nvPr/>
        </p:nvSpPr>
        <p:spPr>
          <a:xfrm>
            <a:off x="91800" y="96480"/>
            <a:ext cx="8965800" cy="4944960"/>
          </a:xfrm>
          <a:prstGeom prst="rect">
            <a:avLst/>
          </a:prstGeom>
          <a:noFill/>
          <a:ln w="9525">
            <a:solidFill>
              <a:srgbClr val="ffffff"/>
            </a:solidFill>
            <a:round/>
          </a:ln>
        </p:spPr>
        <p:style>
          <a:lnRef idx="0"/>
          <a:fillRef idx="0"/>
          <a:effectRef idx="0"/>
          <a:fontRef idx="minor"/>
        </p:style>
      </p:sp>
      <p:sp>
        <p:nvSpPr>
          <p:cNvPr id="130" name="PlaceHolder 1"/>
          <p:cNvSpPr>
            <a:spLocks noGrp="1"/>
          </p:cNvSpPr>
          <p:nvPr>
            <p:ph type="title"/>
          </p:nvPr>
        </p:nvSpPr>
        <p:spPr>
          <a:xfrm>
            <a:off x="1143000" y="841680"/>
            <a:ext cx="6857640" cy="1790280"/>
          </a:xfrm>
          <a:prstGeom prst="rect">
            <a:avLst/>
          </a:prstGeom>
          <a:noFill/>
          <a:ln w="0">
            <a:noFill/>
          </a:ln>
        </p:spPr>
        <p:txBody>
          <a:bodyPr tIns="91440" bIns="91440" anchor="b">
            <a:noAutofit/>
          </a:bodyPr>
          <a:p>
            <a:pPr algn="ctr">
              <a:lnSpc>
                <a:spcPct val="100000"/>
              </a:lnSpc>
            </a:pPr>
            <a:r>
              <a:rPr b="0" lang="es-ES" sz="4500" spc="-1" strike="noStrike">
                <a:solidFill>
                  <a:srgbClr val="ffffff"/>
                </a:solidFill>
                <a:latin typeface="Courier New"/>
                <a:ea typeface="Courier New"/>
              </a:rPr>
              <a:t>Haga clic para modificar el estilo de título del patrón</a:t>
            </a:r>
            <a:endParaRPr b="0" lang="es-ES" sz="4500" spc="-1" strike="noStrike">
              <a:solidFill>
                <a:srgbClr val="000000"/>
              </a:solidFill>
              <a:latin typeface="Arial"/>
            </a:endParaRPr>
          </a:p>
        </p:txBody>
      </p:sp>
      <p:sp>
        <p:nvSpPr>
          <p:cNvPr id="131" name="PlaceHolder 2"/>
          <p:cNvSpPr>
            <a:spLocks noGrp="1"/>
          </p:cNvSpPr>
          <p:nvPr>
            <p:ph type="dt"/>
          </p:nvPr>
        </p:nvSpPr>
        <p:spPr>
          <a:xfrm>
            <a:off x="0" y="0"/>
            <a:ext cx="0" cy="0"/>
          </a:xfrm>
          <a:prstGeom prst="rect">
            <a:avLst/>
          </a:prstGeom>
          <a:noFill/>
          <a:ln w="0">
            <a:noFill/>
          </a:ln>
        </p:spPr>
        <p:txBody>
          <a:bodyPr lIns="90000" rIns="90000" tIns="45000" bIns="45000" anchor="t">
            <a:noAutofit/>
          </a:bodyPr>
          <a:p>
            <a:pPr>
              <a:lnSpc>
                <a:spcPct val="100000"/>
              </a:lnSpc>
            </a:pPr>
            <a:fld id="{DA5B151C-9D10-400A-BA82-24F52FA8FF83}" type="datetime">
              <a:rPr b="0" lang="es-ES" sz="1400" spc="-1" strike="noStrike">
                <a:solidFill>
                  <a:srgbClr val="000000"/>
                </a:solidFill>
                <a:latin typeface="Arial"/>
                <a:ea typeface="Arial"/>
              </a:rPr>
              <a:t>8/02/22</a:t>
            </a:fld>
            <a:endParaRPr b="0" lang="es-ES" sz="1400" spc="-1" strike="noStrike">
              <a:latin typeface="Times New Roman"/>
            </a:endParaRPr>
          </a:p>
        </p:txBody>
      </p:sp>
      <p:sp>
        <p:nvSpPr>
          <p:cNvPr id="132" name="PlaceHolder 3"/>
          <p:cNvSpPr>
            <a:spLocks noGrp="1"/>
          </p:cNvSpPr>
          <p:nvPr>
            <p:ph type="ftr"/>
          </p:nvPr>
        </p:nvSpPr>
        <p:spPr>
          <a:xfrm>
            <a:off x="0" y="0"/>
            <a:ext cx="0" cy="0"/>
          </a:xfrm>
          <a:prstGeom prst="rect">
            <a:avLst/>
          </a:prstGeom>
          <a:noFill/>
          <a:ln w="0">
            <a:noFill/>
          </a:ln>
        </p:spPr>
        <p:txBody>
          <a:bodyPr lIns="90000" rIns="90000" tIns="45000" bIns="45000" anchor="t">
            <a:noAutofit/>
          </a:bodyPr>
          <a:p>
            <a:endParaRPr b="0" lang="es-ES" sz="2400" spc="-1" strike="noStrike">
              <a:latin typeface="Times New Roman"/>
            </a:endParaRPr>
          </a:p>
        </p:txBody>
      </p:sp>
      <p:sp>
        <p:nvSpPr>
          <p:cNvPr id="133" name="PlaceHolder 4"/>
          <p:cNvSpPr>
            <a:spLocks noGrp="1"/>
          </p:cNvSpPr>
          <p:nvPr>
            <p:ph type="sldNum"/>
          </p:nvPr>
        </p:nvSpPr>
        <p:spPr>
          <a:xfrm>
            <a:off x="8523000" y="4641480"/>
            <a:ext cx="460800" cy="291600"/>
          </a:xfrm>
          <a:prstGeom prst="rect">
            <a:avLst/>
          </a:prstGeom>
          <a:noFill/>
          <a:ln w="0">
            <a:noFill/>
          </a:ln>
        </p:spPr>
        <p:txBody>
          <a:bodyPr tIns="91440" bIns="91440" anchor="t">
            <a:noAutofit/>
          </a:bodyPr>
          <a:p>
            <a:pPr algn="r">
              <a:lnSpc>
                <a:spcPct val="100000"/>
              </a:lnSpc>
            </a:pPr>
            <a:fld id="{AA44B11A-44F6-40B8-A1DA-37FBE8BC5308}" type="slidenum">
              <a:rPr b="0" lang="es-ES" sz="1000" spc="-1" strike="noStrike">
                <a:solidFill>
                  <a:srgbClr val="ffffff"/>
                </a:solidFill>
                <a:latin typeface="Courier New"/>
                <a:ea typeface="Courier New"/>
              </a:rPr>
              <a:t>&lt;número&gt;</a:t>
            </a:fld>
            <a:endParaRPr b="0" lang="es-ES" sz="1000" spc="-1" strike="noStrike">
              <a:latin typeface="Times New Roman"/>
            </a:endParaRPr>
          </a:p>
        </p:txBody>
      </p:sp>
      <p:sp>
        <p:nvSpPr>
          <p:cNvPr id="134"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8.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8.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8.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968400" y="2775960"/>
            <a:ext cx="7212240" cy="1008360"/>
          </a:xfrm>
          <a:prstGeom prst="rect">
            <a:avLst/>
          </a:prstGeom>
          <a:noFill/>
          <a:ln w="0">
            <a:noFill/>
          </a:ln>
        </p:spPr>
        <p:txBody>
          <a:bodyPr tIns="91440" bIns="91440" anchor="b">
            <a:noAutofit/>
          </a:bodyPr>
          <a:p>
            <a:pPr>
              <a:lnSpc>
                <a:spcPct val="100000"/>
              </a:lnSpc>
            </a:pPr>
            <a:r>
              <a:rPr b="1" lang="en" sz="4800" spc="-1" strike="noStrike">
                <a:solidFill>
                  <a:srgbClr val="ffffff"/>
                </a:solidFill>
                <a:latin typeface="Courier New"/>
                <a:ea typeface="Courier New"/>
              </a:rPr>
              <a:t>¿QUÉ ES XML?</a:t>
            </a:r>
            <a:endParaRPr b="0" lang="es-ES"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343080" y="209880"/>
            <a:ext cx="8229240" cy="412920"/>
          </a:xfrm>
          <a:prstGeom prst="rect">
            <a:avLst/>
          </a:prstGeom>
          <a:noFill/>
          <a:ln w="0">
            <a:noFill/>
          </a:ln>
        </p:spPr>
        <p:txBody>
          <a:bodyPr tIns="91440" bIns="91440" anchor="t">
            <a:noAutofit/>
          </a:bodyPr>
          <a:p>
            <a:pPr>
              <a:lnSpc>
                <a:spcPct val="100000"/>
              </a:lnSpc>
              <a:tabLst>
                <a:tab algn="l" pos="0"/>
              </a:tabLst>
            </a:pPr>
            <a:r>
              <a:rPr b="0" lang="en" sz="3200" spc="-1" strike="noStrike">
                <a:solidFill>
                  <a:srgbClr val="ffffff"/>
                </a:solidFill>
                <a:latin typeface="Courier New"/>
                <a:ea typeface="Courier New"/>
              </a:rPr>
              <a:t>¿Para qué se usa?</a:t>
            </a:r>
            <a:endParaRPr b="0" lang="es-ES" sz="3200" spc="-1" strike="noStrike">
              <a:solidFill>
                <a:srgbClr val="000000"/>
              </a:solidFill>
              <a:latin typeface="Arial"/>
            </a:endParaRPr>
          </a:p>
        </p:txBody>
      </p:sp>
      <p:sp>
        <p:nvSpPr>
          <p:cNvPr id="200" name="PlaceHolder 2"/>
          <p:cNvSpPr>
            <a:spLocks noGrp="1"/>
          </p:cNvSpPr>
          <p:nvPr>
            <p:ph/>
          </p:nvPr>
        </p:nvSpPr>
        <p:spPr>
          <a:xfrm>
            <a:off x="343080" y="969120"/>
            <a:ext cx="8640720" cy="3963960"/>
          </a:xfrm>
          <a:prstGeom prst="rect">
            <a:avLst/>
          </a:prstGeom>
          <a:noFill/>
          <a:ln w="0">
            <a:noFill/>
          </a:ln>
        </p:spPr>
        <p:txBody>
          <a:bodyPr tIns="91440" bIns="91440" anchor="t">
            <a:noAutofit/>
          </a:bodyPr>
          <a:p>
            <a:pPr marL="76320">
              <a:lnSpc>
                <a:spcPct val="100000"/>
              </a:lnSpc>
              <a:spcBef>
                <a:spcPts val="601"/>
              </a:spcBef>
              <a:tabLst>
                <a:tab algn="l" pos="0"/>
              </a:tabLst>
            </a:pPr>
            <a:r>
              <a:rPr b="0" lang="es-ES" sz="2400" spc="-1" strike="noStrike">
                <a:solidFill>
                  <a:srgbClr val="000000"/>
                </a:solidFill>
                <a:latin typeface="Times New Roman"/>
                <a:ea typeface="Courier New"/>
              </a:rPr>
              <a:t>El alimentador RSS facilita la gestión y publicación de información y noticia en sitios y blogs. RSS es una forma estandarizada de distribución de la información de las páginas web a los lectores de las páginas. Esta información se distribuye a través de las fuentes RSS o Canales RSS. Gracias al RSS, los lectores pasan a tener una herramienta útil para mantenerse informado sobre las noticias y webs que le resultan de interés, conservando y almacenando toda la información en un solo lugar que se actualiza de manera automática.</a:t>
            </a:r>
            <a:endParaRPr b="0" lang="es-ES" sz="2400" spc="-1" strike="noStrike">
              <a:solidFill>
                <a:srgbClr val="000000"/>
              </a:solidFill>
              <a:latin typeface="Arial"/>
            </a:endParaRPr>
          </a:p>
        </p:txBody>
      </p:sp>
      <p:sp>
        <p:nvSpPr>
          <p:cNvPr id="201" name="PlaceHolder 3"/>
          <p:cNvSpPr>
            <a:spLocks noGrp="1"/>
          </p:cNvSpPr>
          <p:nvPr>
            <p:ph type="sldNum"/>
          </p:nvPr>
        </p:nvSpPr>
        <p:spPr>
          <a:xfrm>
            <a:off x="8523000" y="4641480"/>
            <a:ext cx="460800" cy="291600"/>
          </a:xfrm>
          <a:prstGeom prst="rect">
            <a:avLst/>
          </a:prstGeom>
          <a:noFill/>
          <a:ln w="0">
            <a:noFill/>
          </a:ln>
        </p:spPr>
        <p:txBody>
          <a:bodyPr tIns="91440" bIns="91440" anchor="t">
            <a:noAutofit/>
          </a:bodyPr>
          <a:p>
            <a:pPr algn="r">
              <a:lnSpc>
                <a:spcPct val="100000"/>
              </a:lnSpc>
              <a:tabLst>
                <a:tab algn="l" pos="0"/>
              </a:tabLst>
            </a:pPr>
            <a:fld id="{93D20499-8C98-4C32-96DC-F278160F1293}"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215640" y="146880"/>
            <a:ext cx="8229240" cy="412920"/>
          </a:xfrm>
          <a:prstGeom prst="rect">
            <a:avLst/>
          </a:prstGeom>
          <a:noFill/>
          <a:ln w="0">
            <a:noFill/>
          </a:ln>
        </p:spPr>
        <p:txBody>
          <a:bodyPr tIns="91440" bIns="91440" anchor="t">
            <a:noAutofit/>
          </a:bodyPr>
          <a:p>
            <a:pPr>
              <a:lnSpc>
                <a:spcPct val="100000"/>
              </a:lnSpc>
              <a:tabLst>
                <a:tab algn="l" pos="0"/>
              </a:tabLst>
            </a:pPr>
            <a:r>
              <a:rPr b="0" lang="en" sz="3200" spc="-1" strike="noStrike">
                <a:solidFill>
                  <a:srgbClr val="ffffff"/>
                </a:solidFill>
                <a:latin typeface="Courier New"/>
                <a:ea typeface="Courier New"/>
              </a:rPr>
              <a:t>Beneficios</a:t>
            </a:r>
            <a:endParaRPr b="0" lang="es-ES" sz="3200" spc="-1" strike="noStrike">
              <a:solidFill>
                <a:srgbClr val="000000"/>
              </a:solidFill>
              <a:latin typeface="Arial"/>
            </a:endParaRPr>
          </a:p>
        </p:txBody>
      </p:sp>
      <p:sp>
        <p:nvSpPr>
          <p:cNvPr id="203" name="PlaceHolder 2"/>
          <p:cNvSpPr>
            <a:spLocks noGrp="1"/>
          </p:cNvSpPr>
          <p:nvPr>
            <p:ph/>
          </p:nvPr>
        </p:nvSpPr>
        <p:spPr>
          <a:xfrm>
            <a:off x="-298800" y="475560"/>
            <a:ext cx="9052200" cy="3963960"/>
          </a:xfrm>
          <a:prstGeom prst="rect">
            <a:avLst/>
          </a:prstGeom>
          <a:noFill/>
          <a:ln w="0">
            <a:noFill/>
          </a:ln>
        </p:spPr>
        <p:txBody>
          <a:bodyPr tIns="91440" bIns="91440" anchor="t">
            <a:noAutofit/>
          </a:bodyPr>
          <a:p>
            <a:pPr marL="457200" indent="-380880" algn="just">
              <a:lnSpc>
                <a:spcPct val="100000"/>
              </a:lnSpc>
              <a:spcBef>
                <a:spcPts val="601"/>
              </a:spcBef>
              <a:buClr>
                <a:srgbClr val="ffffff"/>
              </a:buClr>
              <a:buFont typeface="Cousine"/>
              <a:buChar char="▪"/>
            </a:pPr>
            <a:br/>
            <a:r>
              <a:rPr b="0" lang="es-ES" sz="1600" spc="-1" strike="noStrike">
                <a:solidFill>
                  <a:srgbClr val="000000"/>
                </a:solidFill>
                <a:latin typeface="Times New Roman"/>
                <a:ea typeface="Courier New"/>
              </a:rPr>
              <a:t>- Las páginas web y blogs distribuyen a través de los canales RSS las últimas actualizaciones de aquellos sitios son interés. A través de RSS podrás enterarte de las últimas noticias.</a:t>
            </a:r>
            <a:endParaRPr b="0" lang="es-ES" sz="1600" spc="-1" strike="noStrike">
              <a:solidFill>
                <a:srgbClr val="000000"/>
              </a:solidFill>
              <a:latin typeface="Arial"/>
            </a:endParaRPr>
          </a:p>
          <a:p>
            <a:pPr marL="457200" indent="-380880" algn="just">
              <a:lnSpc>
                <a:spcPct val="100000"/>
              </a:lnSpc>
              <a:spcBef>
                <a:spcPts val="601"/>
              </a:spcBef>
              <a:buClr>
                <a:srgbClr val="ffffff"/>
              </a:buClr>
              <a:buFont typeface="Cousine"/>
              <a:buChar char="▪"/>
            </a:pPr>
            <a:br/>
            <a:r>
              <a:rPr b="0" lang="es-ES" sz="1600" spc="-1" strike="noStrike">
                <a:solidFill>
                  <a:srgbClr val="000000"/>
                </a:solidFill>
                <a:latin typeface="Times New Roman"/>
                <a:ea typeface="Courier New"/>
              </a:rPr>
              <a:t>- La decisión está del lado del usuario ya que él es quien elige a qué páginas web suscribirse y cuando darse de baja de estas páginas web; El RSS supone un importante ahorro en el tiempo de navegación y búsqueda de información.</a:t>
            </a:r>
            <a:endParaRPr b="0" lang="es-ES" sz="1600" spc="-1" strike="noStrike">
              <a:solidFill>
                <a:srgbClr val="000000"/>
              </a:solidFill>
              <a:latin typeface="Arial"/>
            </a:endParaRPr>
          </a:p>
          <a:p>
            <a:pPr marL="76320" algn="just">
              <a:lnSpc>
                <a:spcPct val="100000"/>
              </a:lnSpc>
              <a:spcBef>
                <a:spcPts val="601"/>
              </a:spcBef>
              <a:tabLst>
                <a:tab algn="l" pos="0"/>
              </a:tabLst>
            </a:pPr>
            <a:endParaRPr b="0" lang="es-ES" sz="1600" spc="-1" strike="noStrike">
              <a:solidFill>
                <a:srgbClr val="000000"/>
              </a:solidFill>
              <a:latin typeface="Arial"/>
            </a:endParaRPr>
          </a:p>
          <a:p>
            <a:pPr marL="457200" indent="-380880">
              <a:lnSpc>
                <a:spcPct val="100000"/>
              </a:lnSpc>
              <a:spcBef>
                <a:spcPts val="601"/>
              </a:spcBef>
              <a:buClr>
                <a:srgbClr val="ffffff"/>
              </a:buClr>
              <a:buFont typeface="Cousine"/>
              <a:buChar char="▪"/>
              <a:tabLst>
                <a:tab algn="l" pos="0"/>
              </a:tabLst>
            </a:pPr>
            <a:r>
              <a:rPr b="0" lang="es-ES" sz="1600" spc="-1" strike="noStrike">
                <a:solidFill>
                  <a:srgbClr val="000000"/>
                </a:solidFill>
                <a:latin typeface="Times New Roman"/>
                <a:ea typeface="Courier New"/>
              </a:rPr>
              <a:t>- El RSS está libre de </a:t>
            </a:r>
            <a:r>
              <a:rPr b="0" i="1" lang="es-ES" sz="1600" spc="-1" strike="noStrike">
                <a:solidFill>
                  <a:srgbClr val="000000"/>
                </a:solidFill>
                <a:latin typeface="Times New Roman"/>
                <a:ea typeface="Courier New"/>
              </a:rPr>
              <a:t>SPAM</a:t>
            </a:r>
            <a:r>
              <a:rPr b="0" lang="es-ES" sz="1600" spc="-1" strike="noStrike">
                <a:solidFill>
                  <a:srgbClr val="000000"/>
                </a:solidFill>
                <a:latin typeface="Times New Roman"/>
                <a:ea typeface="Courier New"/>
              </a:rPr>
              <a:t>, porque no hay que dar la dirección de correo electrónico. Esto no ocurre con suscripciones por correo electrónico, en las que además de recibir noticias, es habitual recibir también </a:t>
            </a:r>
            <a:r>
              <a:rPr b="0" i="1" lang="es-ES" sz="1600" spc="-1" strike="noStrike">
                <a:solidFill>
                  <a:srgbClr val="000000"/>
                </a:solidFill>
                <a:latin typeface="Times New Roman"/>
                <a:ea typeface="Courier New"/>
              </a:rPr>
              <a:t>SPAM</a:t>
            </a:r>
            <a:r>
              <a:rPr b="0" lang="es-ES" sz="1600" spc="-1" strike="noStrike">
                <a:solidFill>
                  <a:srgbClr val="000000"/>
                </a:solidFill>
                <a:latin typeface="Times New Roman"/>
                <a:ea typeface="Courier New"/>
              </a:rPr>
              <a:t>. </a:t>
            </a:r>
            <a:br/>
            <a:br/>
            <a:r>
              <a:rPr b="0" lang="es-ES" sz="1600" spc="-1" strike="noStrike">
                <a:solidFill>
                  <a:srgbClr val="000000"/>
                </a:solidFill>
                <a:latin typeface="Times New Roman"/>
                <a:ea typeface="Courier New"/>
              </a:rPr>
              <a:t>- La cancelación de la suscripción a la página web será rápida y sencilla. </a:t>
            </a:r>
            <a:br/>
            <a:br/>
            <a:r>
              <a:rPr b="0" lang="es-ES" sz="1600" spc="-1" strike="noStrike">
                <a:solidFill>
                  <a:srgbClr val="000000"/>
                </a:solidFill>
                <a:latin typeface="Times New Roman"/>
                <a:ea typeface="Courier New"/>
              </a:rPr>
              <a:t>- Recibir las fuentes o Canales RSS de tus páginas web favoritas es totalmente gratuito. Tanto los contenidos como la mayoría de los programas (lectores RSS) que permiten leer las noticias RSS son gratuitos.</a:t>
            </a:r>
            <a:endParaRPr b="0" lang="es-ES" sz="1600" spc="-1" strike="noStrike">
              <a:solidFill>
                <a:srgbClr val="000000"/>
              </a:solidFill>
              <a:latin typeface="Arial"/>
            </a:endParaRPr>
          </a:p>
        </p:txBody>
      </p:sp>
      <p:sp>
        <p:nvSpPr>
          <p:cNvPr id="204" name="PlaceHolder 3"/>
          <p:cNvSpPr>
            <a:spLocks noGrp="1"/>
          </p:cNvSpPr>
          <p:nvPr>
            <p:ph type="sldNum"/>
          </p:nvPr>
        </p:nvSpPr>
        <p:spPr>
          <a:xfrm>
            <a:off x="8523000" y="4641480"/>
            <a:ext cx="460800" cy="291600"/>
          </a:xfrm>
          <a:prstGeom prst="rect">
            <a:avLst/>
          </a:prstGeom>
          <a:noFill/>
          <a:ln w="0">
            <a:noFill/>
          </a:ln>
        </p:spPr>
        <p:txBody>
          <a:bodyPr tIns="91440" bIns="91440" anchor="t">
            <a:noAutofit/>
          </a:bodyPr>
          <a:p>
            <a:pPr algn="r">
              <a:lnSpc>
                <a:spcPct val="100000"/>
              </a:lnSpc>
              <a:tabLst>
                <a:tab algn="l" pos="0"/>
              </a:tabLst>
            </a:pPr>
            <a:fld id="{1D283848-E7FC-4D1A-8CC1-89BDAB68FC3A}"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293400" y="268200"/>
            <a:ext cx="8229240" cy="412920"/>
          </a:xfrm>
          <a:prstGeom prst="rect">
            <a:avLst/>
          </a:prstGeom>
          <a:noFill/>
          <a:ln w="0">
            <a:noFill/>
          </a:ln>
        </p:spPr>
        <p:txBody>
          <a:bodyPr tIns="91440" bIns="91440" anchor="t">
            <a:noAutofit/>
          </a:bodyPr>
          <a:p>
            <a:pPr>
              <a:lnSpc>
                <a:spcPct val="100000"/>
              </a:lnSpc>
              <a:tabLst>
                <a:tab algn="l" pos="0"/>
              </a:tabLst>
            </a:pPr>
            <a:r>
              <a:rPr b="0" lang="en" sz="3200" spc="-1" strike="noStrike">
                <a:solidFill>
                  <a:srgbClr val="ffffff"/>
                </a:solidFill>
                <a:latin typeface="Courier New"/>
                <a:ea typeface="Courier New"/>
              </a:rPr>
              <a:t>Beneficios</a:t>
            </a:r>
            <a:endParaRPr b="0" lang="es-ES" sz="3200" spc="-1" strike="noStrike">
              <a:solidFill>
                <a:srgbClr val="000000"/>
              </a:solidFill>
              <a:latin typeface="Arial"/>
            </a:endParaRPr>
          </a:p>
        </p:txBody>
      </p:sp>
      <p:sp>
        <p:nvSpPr>
          <p:cNvPr id="206" name="PlaceHolder 2"/>
          <p:cNvSpPr>
            <a:spLocks noGrp="1"/>
          </p:cNvSpPr>
          <p:nvPr>
            <p:ph/>
          </p:nvPr>
        </p:nvSpPr>
        <p:spPr>
          <a:xfrm>
            <a:off x="-181800" y="822960"/>
            <a:ext cx="9052200" cy="3963960"/>
          </a:xfrm>
          <a:prstGeom prst="rect">
            <a:avLst/>
          </a:prstGeom>
          <a:noFill/>
          <a:ln w="0">
            <a:noFill/>
          </a:ln>
        </p:spPr>
        <p:txBody>
          <a:bodyPr tIns="91440" bIns="91440" anchor="t">
            <a:noAutofit/>
          </a:bodyPr>
          <a:p>
            <a:pPr marL="457200" indent="-380880" algn="just">
              <a:lnSpc>
                <a:spcPct val="100000"/>
              </a:lnSpc>
              <a:spcBef>
                <a:spcPts val="601"/>
              </a:spcBef>
              <a:buClr>
                <a:srgbClr val="ffffff"/>
              </a:buClr>
              <a:buFont typeface="Cousine"/>
              <a:buChar char="▪"/>
            </a:pPr>
            <a:br/>
            <a:r>
              <a:rPr b="0" lang="es-ES" sz="1400" spc="-1" strike="noStrike">
                <a:solidFill>
                  <a:srgbClr val="000000"/>
                </a:solidFill>
                <a:latin typeface="Times New Roman"/>
                <a:ea typeface="Courier New"/>
              </a:rPr>
              <a:t>- Las páginas web y blogs distribuyen a través de los canales RSS las últimas actualizaciones de aquellos sitios son interés. A través de RSS podrás enterarte de las últimas noticias.</a:t>
            </a:r>
            <a:endParaRPr b="0" lang="es-ES" sz="1400" spc="-1" strike="noStrike">
              <a:solidFill>
                <a:srgbClr val="000000"/>
              </a:solidFill>
              <a:latin typeface="Arial"/>
            </a:endParaRPr>
          </a:p>
          <a:p>
            <a:pPr marL="457200" indent="-380880" algn="just">
              <a:lnSpc>
                <a:spcPct val="100000"/>
              </a:lnSpc>
              <a:spcBef>
                <a:spcPts val="601"/>
              </a:spcBef>
              <a:buClr>
                <a:srgbClr val="ffffff"/>
              </a:buClr>
              <a:buFont typeface="Cousine"/>
              <a:buChar char="▪"/>
            </a:pPr>
            <a:br/>
            <a:r>
              <a:rPr b="0" lang="es-ES" sz="1400" spc="-1" strike="noStrike">
                <a:solidFill>
                  <a:srgbClr val="000000"/>
                </a:solidFill>
                <a:latin typeface="Times New Roman"/>
                <a:ea typeface="Courier New"/>
              </a:rPr>
              <a:t>- La decisión está del lado del usuario ya que él es quien elige a qué páginas web suscribirse y cuando darse de baja de estas páginas web; El RSS supone un importante ahorro en el tiempo de navegación y búsqueda de información.</a:t>
            </a:r>
            <a:endParaRPr b="0" lang="es-ES" sz="1400" spc="-1" strike="noStrike">
              <a:solidFill>
                <a:srgbClr val="000000"/>
              </a:solidFill>
              <a:latin typeface="Arial"/>
            </a:endParaRPr>
          </a:p>
          <a:p>
            <a:pPr marL="76320" algn="just">
              <a:lnSpc>
                <a:spcPct val="100000"/>
              </a:lnSpc>
              <a:spcBef>
                <a:spcPts val="601"/>
              </a:spcBef>
              <a:tabLst>
                <a:tab algn="l" pos="0"/>
              </a:tabLst>
            </a:pPr>
            <a:endParaRPr b="0" lang="es-ES" sz="1400" spc="-1" strike="noStrike">
              <a:solidFill>
                <a:srgbClr val="000000"/>
              </a:solidFill>
              <a:latin typeface="Arial"/>
            </a:endParaRPr>
          </a:p>
          <a:p>
            <a:pPr marL="457200" indent="-380880">
              <a:lnSpc>
                <a:spcPct val="100000"/>
              </a:lnSpc>
              <a:spcBef>
                <a:spcPts val="601"/>
              </a:spcBef>
              <a:buClr>
                <a:srgbClr val="ffffff"/>
              </a:buClr>
              <a:buFont typeface="Cousine"/>
              <a:buChar char="▪"/>
              <a:tabLst>
                <a:tab algn="l" pos="0"/>
              </a:tabLst>
            </a:pPr>
            <a:r>
              <a:rPr b="0" lang="es-ES" sz="1400" spc="-1" strike="noStrike">
                <a:solidFill>
                  <a:srgbClr val="000000"/>
                </a:solidFill>
                <a:latin typeface="Times New Roman"/>
                <a:ea typeface="Courier New"/>
              </a:rPr>
              <a:t>- El RSS está libre de </a:t>
            </a:r>
            <a:r>
              <a:rPr b="0" i="1" lang="es-ES" sz="1400" spc="-1" strike="noStrike">
                <a:solidFill>
                  <a:srgbClr val="000000"/>
                </a:solidFill>
                <a:latin typeface="Times New Roman"/>
                <a:ea typeface="Courier New"/>
              </a:rPr>
              <a:t>SPAM</a:t>
            </a:r>
            <a:r>
              <a:rPr b="0" lang="es-ES" sz="1400" spc="-1" strike="noStrike">
                <a:solidFill>
                  <a:srgbClr val="000000"/>
                </a:solidFill>
                <a:latin typeface="Times New Roman"/>
                <a:ea typeface="Courier New"/>
              </a:rPr>
              <a:t>, porque no hay que dar la dirección de correo electrónico. Esto no ocurre con suscripciones por correo electrónico, en las que además de recibir noticias, es habitual recibir también </a:t>
            </a:r>
            <a:r>
              <a:rPr b="0" i="1" lang="es-ES" sz="1400" spc="-1" strike="noStrike">
                <a:solidFill>
                  <a:srgbClr val="000000"/>
                </a:solidFill>
                <a:latin typeface="Times New Roman"/>
                <a:ea typeface="Courier New"/>
              </a:rPr>
              <a:t>SPAM</a:t>
            </a:r>
            <a:r>
              <a:rPr b="0" lang="es-ES" sz="1400" spc="-1" strike="noStrike">
                <a:solidFill>
                  <a:srgbClr val="000000"/>
                </a:solidFill>
                <a:latin typeface="Times New Roman"/>
                <a:ea typeface="Courier New"/>
              </a:rPr>
              <a:t>. </a:t>
            </a:r>
            <a:br/>
            <a:br/>
            <a:r>
              <a:rPr b="0" lang="es-ES" sz="1400" spc="-1" strike="noStrike">
                <a:solidFill>
                  <a:srgbClr val="000000"/>
                </a:solidFill>
                <a:latin typeface="Times New Roman"/>
                <a:ea typeface="Courier New"/>
              </a:rPr>
              <a:t>- La cancelación de la suscripción a la página web será rápida y sencilla. </a:t>
            </a:r>
            <a:br/>
            <a:br/>
            <a:r>
              <a:rPr b="0" lang="es-ES" sz="1400" spc="-1" strike="noStrike">
                <a:solidFill>
                  <a:srgbClr val="000000"/>
                </a:solidFill>
                <a:latin typeface="Times New Roman"/>
                <a:ea typeface="Courier New"/>
              </a:rPr>
              <a:t>- Recibir las fuentes o Canales RSS de tus páginas web favoritas es totalmente gratuito. Tanto los contenidos como la mayoría de los programas (lectores RSS) que permiten leer las noticias RSS son gratuitos.</a:t>
            </a:r>
            <a:endParaRPr b="0" lang="es-ES" sz="1400" spc="-1" strike="noStrike">
              <a:solidFill>
                <a:srgbClr val="000000"/>
              </a:solidFill>
              <a:latin typeface="Arial"/>
            </a:endParaRPr>
          </a:p>
        </p:txBody>
      </p:sp>
      <p:sp>
        <p:nvSpPr>
          <p:cNvPr id="207" name="PlaceHolder 3"/>
          <p:cNvSpPr>
            <a:spLocks noGrp="1"/>
          </p:cNvSpPr>
          <p:nvPr>
            <p:ph type="sldNum"/>
          </p:nvPr>
        </p:nvSpPr>
        <p:spPr>
          <a:xfrm>
            <a:off x="8523000" y="4641480"/>
            <a:ext cx="460800" cy="291600"/>
          </a:xfrm>
          <a:prstGeom prst="rect">
            <a:avLst/>
          </a:prstGeom>
          <a:noFill/>
          <a:ln w="0">
            <a:noFill/>
          </a:ln>
        </p:spPr>
        <p:txBody>
          <a:bodyPr tIns="91440" bIns="91440" anchor="t">
            <a:noAutofit/>
          </a:bodyPr>
          <a:p>
            <a:pPr algn="r">
              <a:lnSpc>
                <a:spcPct val="100000"/>
              </a:lnSpc>
              <a:tabLst>
                <a:tab algn="l" pos="0"/>
              </a:tabLst>
            </a:pPr>
            <a:fld id="{F7896829-AD0B-443A-B2B4-7D11F0E4D9C3}"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222840" y="587160"/>
            <a:ext cx="8229240" cy="412920"/>
          </a:xfrm>
          <a:prstGeom prst="rect">
            <a:avLst/>
          </a:prstGeom>
          <a:noFill/>
          <a:ln w="0">
            <a:noFill/>
          </a:ln>
        </p:spPr>
        <p:txBody>
          <a:bodyPr tIns="91440" bIns="91440" anchor="t">
            <a:noAutofit/>
          </a:bodyPr>
          <a:p>
            <a:pPr>
              <a:lnSpc>
                <a:spcPct val="100000"/>
              </a:lnSpc>
              <a:tabLst>
                <a:tab algn="l" pos="0"/>
              </a:tabLst>
            </a:pPr>
            <a:r>
              <a:rPr b="0" lang="en" sz="3200" spc="-1" strike="noStrike">
                <a:solidFill>
                  <a:srgbClr val="ffffff"/>
                </a:solidFill>
                <a:latin typeface="Courier New"/>
                <a:ea typeface="Courier New"/>
              </a:rPr>
              <a:t>Última versión de RSS</a:t>
            </a:r>
            <a:endParaRPr b="0" lang="es-ES" sz="3200" spc="-1" strike="noStrike">
              <a:solidFill>
                <a:srgbClr val="000000"/>
              </a:solidFill>
              <a:latin typeface="Arial"/>
            </a:endParaRPr>
          </a:p>
        </p:txBody>
      </p:sp>
      <p:sp>
        <p:nvSpPr>
          <p:cNvPr id="209" name="PlaceHolder 2"/>
          <p:cNvSpPr>
            <a:spLocks noGrp="1"/>
          </p:cNvSpPr>
          <p:nvPr>
            <p:ph/>
          </p:nvPr>
        </p:nvSpPr>
        <p:spPr>
          <a:xfrm>
            <a:off x="-68040" y="1942920"/>
            <a:ext cx="9052200" cy="3963960"/>
          </a:xfrm>
          <a:prstGeom prst="rect">
            <a:avLst/>
          </a:prstGeom>
          <a:noFill/>
          <a:ln w="0">
            <a:noFill/>
          </a:ln>
        </p:spPr>
        <p:txBody>
          <a:bodyPr tIns="91440" bIns="91440" anchor="t">
            <a:noAutofit/>
          </a:bodyPr>
          <a:p>
            <a:pPr marL="457200" indent="-380880" algn="just">
              <a:lnSpc>
                <a:spcPct val="100000"/>
              </a:lnSpc>
              <a:spcBef>
                <a:spcPts val="601"/>
              </a:spcBef>
              <a:buClr>
                <a:srgbClr val="ffffff"/>
              </a:buClr>
              <a:buFont typeface="Cousine"/>
              <a:buChar char="▪"/>
            </a:pPr>
            <a:r>
              <a:rPr b="0" lang="es-ES" sz="1600" spc="-1" strike="noStrike">
                <a:solidFill>
                  <a:srgbClr val="202124"/>
                </a:solidFill>
                <a:latin typeface="arial"/>
                <a:ea typeface="Courier New"/>
              </a:rPr>
              <a:t>El sistema </a:t>
            </a:r>
            <a:r>
              <a:rPr b="1" lang="es-ES" sz="1600" spc="-1" strike="noStrike">
                <a:solidFill>
                  <a:srgbClr val="202124"/>
                </a:solidFill>
                <a:latin typeface="arial"/>
                <a:ea typeface="Courier New"/>
              </a:rPr>
              <a:t>RSS</a:t>
            </a:r>
            <a:r>
              <a:rPr b="0" lang="es-ES" sz="1600" spc="-1" strike="noStrike">
                <a:solidFill>
                  <a:srgbClr val="202124"/>
                </a:solidFill>
                <a:latin typeface="arial"/>
                <a:ea typeface="Courier New"/>
              </a:rPr>
              <a:t> está actualmente en la </a:t>
            </a:r>
            <a:r>
              <a:rPr b="1" lang="es-ES" sz="1600" spc="-1" strike="noStrike">
                <a:solidFill>
                  <a:srgbClr val="202124"/>
                </a:solidFill>
                <a:latin typeface="arial"/>
                <a:ea typeface="Courier New"/>
              </a:rPr>
              <a:t>versión</a:t>
            </a:r>
            <a:r>
              <a:rPr b="0" lang="es-ES" sz="1600" spc="-1" strike="noStrike">
                <a:solidFill>
                  <a:srgbClr val="202124"/>
                </a:solidFill>
                <a:latin typeface="arial"/>
                <a:ea typeface="Courier New"/>
              </a:rPr>
              <a:t> 2.0, y el acrónimo es una abreviatura del término Really Simple Syndication (algo como "distribución muy simple"). Sus </a:t>
            </a:r>
            <a:r>
              <a:rPr b="1" lang="es-ES" sz="1600" spc="-1" strike="noStrike">
                <a:solidFill>
                  <a:srgbClr val="202124"/>
                </a:solidFill>
                <a:latin typeface="arial"/>
                <a:ea typeface="Courier New"/>
              </a:rPr>
              <a:t>versiones</a:t>
            </a:r>
            <a:r>
              <a:rPr b="0" lang="es-ES" sz="1600" spc="-1" strike="noStrike">
                <a:solidFill>
                  <a:srgbClr val="202124"/>
                </a:solidFill>
                <a:latin typeface="arial"/>
                <a:ea typeface="Courier New"/>
              </a:rPr>
              <a:t> anteriores se llamaban Rich Site Summary (</a:t>
            </a:r>
            <a:r>
              <a:rPr b="1" lang="es-ES" sz="1600" spc="-1" strike="noStrike">
                <a:solidFill>
                  <a:srgbClr val="202124"/>
                </a:solidFill>
                <a:latin typeface="arial"/>
                <a:ea typeface="Courier New"/>
              </a:rPr>
              <a:t>RSS</a:t>
            </a:r>
            <a:r>
              <a:rPr b="0" lang="es-ES" sz="1600" spc="-1" strike="noStrike">
                <a:solidFill>
                  <a:srgbClr val="202124"/>
                </a:solidFill>
                <a:latin typeface="arial"/>
                <a:ea typeface="Courier New"/>
              </a:rPr>
              <a:t> 0.91) y RDF Site Summary (</a:t>
            </a:r>
            <a:r>
              <a:rPr b="1" lang="es-ES" sz="1600" spc="-1" strike="noStrike">
                <a:solidFill>
                  <a:srgbClr val="202124"/>
                </a:solidFill>
                <a:latin typeface="arial"/>
                <a:ea typeface="Courier New"/>
              </a:rPr>
              <a:t>RSS</a:t>
            </a:r>
            <a:r>
              <a:rPr b="0" lang="es-ES" sz="1600" spc="-1" strike="noStrike">
                <a:solidFill>
                  <a:srgbClr val="202124"/>
                </a:solidFill>
                <a:latin typeface="arial"/>
                <a:ea typeface="Courier New"/>
              </a:rPr>
              <a:t> 0.9 y 1.0).</a:t>
            </a:r>
            <a:endParaRPr b="0" lang="es-ES" sz="1600" spc="-1" strike="noStrike">
              <a:solidFill>
                <a:srgbClr val="000000"/>
              </a:solidFill>
              <a:latin typeface="Arial"/>
            </a:endParaRPr>
          </a:p>
        </p:txBody>
      </p:sp>
      <p:sp>
        <p:nvSpPr>
          <p:cNvPr id="210" name="PlaceHolder 3"/>
          <p:cNvSpPr>
            <a:spLocks noGrp="1"/>
          </p:cNvSpPr>
          <p:nvPr>
            <p:ph type="sldNum"/>
          </p:nvPr>
        </p:nvSpPr>
        <p:spPr>
          <a:xfrm>
            <a:off x="8523000" y="4641480"/>
            <a:ext cx="460800" cy="291600"/>
          </a:xfrm>
          <a:prstGeom prst="rect">
            <a:avLst/>
          </a:prstGeom>
          <a:noFill/>
          <a:ln w="0">
            <a:noFill/>
          </a:ln>
        </p:spPr>
        <p:txBody>
          <a:bodyPr tIns="91440" bIns="91440" anchor="t">
            <a:noAutofit/>
          </a:bodyPr>
          <a:p>
            <a:pPr algn="r">
              <a:lnSpc>
                <a:spcPct val="100000"/>
              </a:lnSpc>
              <a:tabLst>
                <a:tab algn="l" pos="0"/>
              </a:tabLst>
            </a:pPr>
            <a:fld id="{13F86A95-57D5-4E60-978E-D812CA518A65}"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216000" y="0"/>
            <a:ext cx="8229240" cy="412920"/>
          </a:xfrm>
          <a:prstGeom prst="rect">
            <a:avLst/>
          </a:prstGeom>
          <a:noFill/>
          <a:ln w="0">
            <a:noFill/>
          </a:ln>
        </p:spPr>
        <p:txBody>
          <a:bodyPr tIns="91440" bIns="91440" anchor="t">
            <a:noAutofit/>
          </a:bodyPr>
          <a:p>
            <a:pPr>
              <a:lnSpc>
                <a:spcPct val="100000"/>
              </a:lnSpc>
              <a:tabLst>
                <a:tab algn="l" pos="0"/>
              </a:tabLst>
            </a:pPr>
            <a:r>
              <a:rPr b="1" lang="en" sz="3200" spc="-1" strike="noStrike" u="sng">
                <a:solidFill>
                  <a:srgbClr val="ffffff"/>
                </a:solidFill>
                <a:uFillTx/>
                <a:latin typeface="Courier New"/>
                <a:ea typeface="Courier New"/>
              </a:rPr>
              <a:t>Lenguajes de Marca:​</a:t>
            </a:r>
            <a:br/>
            <a:r>
              <a:rPr b="0" lang="en" sz="3200" spc="-1" strike="noStrike">
                <a:solidFill>
                  <a:srgbClr val="ffffff"/>
                </a:solidFill>
                <a:latin typeface="Courier New"/>
                <a:ea typeface="Courier New"/>
              </a:rPr>
              <a:t>​</a:t>
            </a:r>
            <a:br/>
            <a:r>
              <a:rPr b="0" lang="en" sz="3200" spc="-1" strike="noStrike">
                <a:solidFill>
                  <a:srgbClr val="ffffff"/>
                </a:solidFill>
                <a:latin typeface="Courier New"/>
                <a:ea typeface="Courier New"/>
              </a:rPr>
              <a:t>¿Qué es una base de datos xml?</a:t>
            </a:r>
            <a:endParaRPr b="0" lang="es-ES" sz="3200" spc="-1" strike="noStrike">
              <a:solidFill>
                <a:srgbClr val="000000"/>
              </a:solidFill>
              <a:latin typeface="Arial"/>
            </a:endParaRPr>
          </a:p>
        </p:txBody>
      </p:sp>
      <p:sp>
        <p:nvSpPr>
          <p:cNvPr id="212" name="PlaceHolder 2"/>
          <p:cNvSpPr>
            <a:spLocks noGrp="1"/>
          </p:cNvSpPr>
          <p:nvPr>
            <p:ph/>
          </p:nvPr>
        </p:nvSpPr>
        <p:spPr>
          <a:xfrm>
            <a:off x="360000" y="2336040"/>
            <a:ext cx="8100000" cy="3963960"/>
          </a:xfrm>
          <a:prstGeom prst="rect">
            <a:avLst/>
          </a:prstGeom>
          <a:noFill/>
          <a:ln w="0">
            <a:noFill/>
          </a:ln>
        </p:spPr>
        <p:txBody>
          <a:bodyPr tIns="91440" bIns="91440" anchor="t">
            <a:noAutofit/>
          </a:bodyPr>
          <a:p>
            <a:pPr algn="just">
              <a:lnSpc>
                <a:spcPct val="100000"/>
              </a:lnSpc>
              <a:spcBef>
                <a:spcPts val="601"/>
              </a:spcBef>
            </a:pPr>
            <a:r>
              <a:rPr b="0" lang="es-ES" sz="1600" spc="-1" strike="noStrike">
                <a:solidFill>
                  <a:srgbClr val="ffffff"/>
                </a:solidFill>
                <a:latin typeface="arial"/>
                <a:ea typeface="Courier New"/>
              </a:rPr>
              <a:t>En un </a:t>
            </a:r>
            <a:r>
              <a:rPr b="1" lang="es-ES" sz="1600" spc="-1" strike="noStrike">
                <a:solidFill>
                  <a:srgbClr val="ffffff"/>
                </a:solidFill>
                <a:latin typeface="arial"/>
                <a:ea typeface="Courier New"/>
              </a:rPr>
              <a:t>método</a:t>
            </a:r>
            <a:r>
              <a:rPr b="0" lang="es-ES" sz="1600" spc="-1" strike="noStrike">
                <a:solidFill>
                  <a:srgbClr val="ffffff"/>
                </a:solidFill>
                <a:latin typeface="arial"/>
                <a:ea typeface="Courier New"/>
              </a:rPr>
              <a:t> de almacenamiento de información que permite albergar datos en formato XML. Suelen consistir en bases de datos de tipo documental y permiten que los datos en XML sean organizados y exportados.</a:t>
            </a:r>
            <a:endParaRPr b="0" lang="es-ES" sz="1600" spc="-1" strike="noStrike">
              <a:solidFill>
                <a:srgbClr val="ffffff"/>
              </a:solidFill>
              <a:latin typeface="Arial"/>
            </a:endParaRPr>
          </a:p>
        </p:txBody>
      </p:sp>
      <p:sp>
        <p:nvSpPr>
          <p:cNvPr id="213" name="PlaceHolder 3"/>
          <p:cNvSpPr>
            <a:spLocks noGrp="1"/>
          </p:cNvSpPr>
          <p:nvPr>
            <p:ph type="sldNum"/>
          </p:nvPr>
        </p:nvSpPr>
        <p:spPr>
          <a:xfrm>
            <a:off x="8523000" y="4641480"/>
            <a:ext cx="460800" cy="291600"/>
          </a:xfrm>
          <a:prstGeom prst="rect">
            <a:avLst/>
          </a:prstGeom>
          <a:noFill/>
          <a:ln w="0">
            <a:noFill/>
          </a:ln>
        </p:spPr>
        <p:txBody>
          <a:bodyPr tIns="91440" bIns="91440" anchor="t">
            <a:noAutofit/>
          </a:bodyPr>
          <a:p>
            <a:pPr algn="r">
              <a:lnSpc>
                <a:spcPct val="100000"/>
              </a:lnSpc>
              <a:tabLst>
                <a:tab algn="l" pos="0"/>
              </a:tabLst>
            </a:pPr>
            <a:fld id="{FD563DD0-669E-48DA-B262-C639F4395173}"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230760" y="0"/>
            <a:ext cx="8229240" cy="412920"/>
          </a:xfrm>
          <a:prstGeom prst="rect">
            <a:avLst/>
          </a:prstGeom>
          <a:noFill/>
          <a:ln w="0">
            <a:noFill/>
          </a:ln>
        </p:spPr>
        <p:txBody>
          <a:bodyPr tIns="91440" bIns="91440" anchor="t">
            <a:noAutofit/>
          </a:bodyPr>
          <a:p>
            <a:pPr>
              <a:lnSpc>
                <a:spcPct val="100000"/>
              </a:lnSpc>
              <a:tabLst>
                <a:tab algn="l" pos="0"/>
              </a:tabLst>
            </a:pPr>
            <a:r>
              <a:rPr b="1" lang="en" sz="3200" spc="-1" strike="noStrike" u="sng">
                <a:solidFill>
                  <a:srgbClr val="ffffff"/>
                </a:solidFill>
                <a:uFillTx/>
                <a:latin typeface="Courier New"/>
                <a:ea typeface="Courier New"/>
              </a:rPr>
              <a:t>Lenguajes de Marca:​</a:t>
            </a:r>
            <a:br/>
            <a:r>
              <a:rPr b="0" lang="en" sz="3200" spc="-1" strike="noStrike">
                <a:solidFill>
                  <a:srgbClr val="ffffff"/>
                </a:solidFill>
                <a:latin typeface="Courier New"/>
                <a:ea typeface="Courier New"/>
              </a:rPr>
              <a:t>​</a:t>
            </a:r>
            <a:br/>
            <a:r>
              <a:rPr b="0" lang="en" sz="3200" spc="-1" strike="noStrike">
                <a:solidFill>
                  <a:srgbClr val="ffffff"/>
                </a:solidFill>
                <a:latin typeface="Courier New"/>
                <a:ea typeface="Courier New"/>
              </a:rPr>
              <a:t>Caracteristicas Principales.</a:t>
            </a:r>
            <a:endParaRPr b="0" lang="es-ES" sz="3200" spc="-1" strike="noStrike">
              <a:solidFill>
                <a:srgbClr val="000000"/>
              </a:solidFill>
              <a:latin typeface="Arial"/>
            </a:endParaRPr>
          </a:p>
        </p:txBody>
      </p:sp>
      <p:sp>
        <p:nvSpPr>
          <p:cNvPr id="215" name="PlaceHolder 2"/>
          <p:cNvSpPr>
            <a:spLocks noGrp="1"/>
          </p:cNvSpPr>
          <p:nvPr>
            <p:ph/>
          </p:nvPr>
        </p:nvSpPr>
        <p:spPr>
          <a:xfrm>
            <a:off x="180000" y="1656000"/>
            <a:ext cx="8100000" cy="3963960"/>
          </a:xfrm>
          <a:prstGeom prst="rect">
            <a:avLst/>
          </a:prstGeom>
          <a:noFill/>
          <a:ln w="0">
            <a:noFill/>
          </a:ln>
        </p:spPr>
        <p:txBody>
          <a:bodyPr tIns="91440" bIns="91440" anchor="t">
            <a:noAutofit/>
          </a:bodyPr>
          <a:p>
            <a:pPr algn="just">
              <a:lnSpc>
                <a:spcPct val="100000"/>
              </a:lnSpc>
              <a:spcBef>
                <a:spcPts val="601"/>
              </a:spcBef>
            </a:pPr>
            <a:r>
              <a:rPr b="1" lang="es-ES" sz="1600" spc="-1" strike="noStrike">
                <a:solidFill>
                  <a:srgbClr val="ffffff"/>
                </a:solidFill>
                <a:latin typeface="arial"/>
                <a:ea typeface="Courier New"/>
              </a:rPr>
              <a:t>Las bases de datos en XML tienen una serie de características que las diferencian del resto:</a:t>
            </a:r>
            <a:endParaRPr b="0" lang="es-ES" sz="1600" spc="-1" strike="noStrike">
              <a:solidFill>
                <a:srgbClr val="ffffff"/>
              </a:solidFill>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Emplean el lenguaje XML o Extensible Markup Language, un metalenguaje ideado por W3C para el almacenamiento de datos de forma legible.</a:t>
            </a:r>
            <a:endParaRPr b="0" lang="es-ES" sz="1600" spc="-1" strike="noStrike">
              <a:solidFill>
                <a:srgbClr val="ffffff"/>
              </a:solidFill>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La información se dispone de forma jerárquica.</a:t>
            </a:r>
            <a:endParaRPr b="0" lang="es-ES" sz="1600" spc="-1" strike="noStrike">
              <a:solidFill>
                <a:srgbClr val="ffffff"/>
              </a:solidFill>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Los datos incorporan etiquetas y marcajes que definen a los datos, es decir, explican qué es y qué significa cada conjunto de datos.</a:t>
            </a:r>
            <a:endParaRPr b="0" lang="es-ES" sz="1600" spc="-1" strike="noStrike">
              <a:solidFill>
                <a:srgbClr val="ffffff"/>
              </a:solidFill>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Las bases de datos que utilizan XML pueden albergar diferentes tipos de datos.</a:t>
            </a:r>
            <a:endParaRPr b="0" lang="es-ES" sz="1600" spc="-1" strike="noStrike">
              <a:solidFill>
                <a:srgbClr val="ffffff"/>
              </a:solidFill>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Los datos son presentados en orden. Es decir, en un documento XML el orden en el que aparecen los elementos es el orden de los datos, lo cual no sucede en las bases de datos relacionales basadas en registros y columnas.</a:t>
            </a:r>
            <a:endParaRPr b="0" lang="es-ES" sz="1600" spc="-1" strike="noStrike">
              <a:solidFill>
                <a:srgbClr val="ffffff"/>
              </a:solidFill>
              <a:latin typeface="Arial"/>
            </a:endParaRPr>
          </a:p>
        </p:txBody>
      </p:sp>
      <p:sp>
        <p:nvSpPr>
          <p:cNvPr id="216" name="PlaceHolder 3"/>
          <p:cNvSpPr>
            <a:spLocks noGrp="1"/>
          </p:cNvSpPr>
          <p:nvPr>
            <p:ph type="sldNum"/>
          </p:nvPr>
        </p:nvSpPr>
        <p:spPr>
          <a:xfrm>
            <a:off x="8523000" y="4641480"/>
            <a:ext cx="460800" cy="291600"/>
          </a:xfrm>
          <a:prstGeom prst="rect">
            <a:avLst/>
          </a:prstGeom>
          <a:noFill/>
          <a:ln w="0">
            <a:noFill/>
          </a:ln>
        </p:spPr>
        <p:txBody>
          <a:bodyPr tIns="91440" bIns="91440" anchor="t">
            <a:noAutofit/>
          </a:bodyPr>
          <a:p>
            <a:pPr algn="r">
              <a:lnSpc>
                <a:spcPct val="100000"/>
              </a:lnSpc>
              <a:tabLst>
                <a:tab algn="l" pos="0"/>
              </a:tabLst>
            </a:pPr>
            <a:fld id="{860CF880-FEDE-47A7-ABAD-A37D92B2D8BC}"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230760" y="0"/>
            <a:ext cx="8229240" cy="412920"/>
          </a:xfrm>
          <a:prstGeom prst="rect">
            <a:avLst/>
          </a:prstGeom>
          <a:noFill/>
          <a:ln w="0">
            <a:noFill/>
          </a:ln>
        </p:spPr>
        <p:txBody>
          <a:bodyPr tIns="91440" bIns="91440" anchor="t">
            <a:noAutofit/>
          </a:bodyPr>
          <a:p>
            <a:pPr>
              <a:lnSpc>
                <a:spcPct val="100000"/>
              </a:lnSpc>
              <a:tabLst>
                <a:tab algn="l" pos="0"/>
              </a:tabLst>
            </a:pPr>
            <a:r>
              <a:rPr b="1" lang="en" sz="3200" spc="-1" strike="noStrike" u="sng">
                <a:solidFill>
                  <a:srgbClr val="ffffff"/>
                </a:solidFill>
                <a:uFillTx/>
                <a:latin typeface="Courier New"/>
                <a:ea typeface="Courier New"/>
              </a:rPr>
              <a:t>Lenguajes de Marca:​</a:t>
            </a:r>
            <a:br/>
            <a:r>
              <a:rPr b="0" lang="en" sz="3200" spc="-1" strike="noStrike">
                <a:solidFill>
                  <a:srgbClr val="ffffff"/>
                </a:solidFill>
                <a:latin typeface="Courier New"/>
                <a:ea typeface="Courier New"/>
              </a:rPr>
              <a:t>​</a:t>
            </a:r>
            <a:b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Ventajas</a:t>
            </a:r>
            <a:endParaRPr b="0" lang="es-ES" sz="3200" spc="-1" strike="noStrike">
              <a:solidFill>
                <a:srgbClr val="000000"/>
              </a:solidFill>
              <a:latin typeface="Arial"/>
            </a:endParaRPr>
          </a:p>
        </p:txBody>
      </p:sp>
      <p:sp>
        <p:nvSpPr>
          <p:cNvPr id="218" name="PlaceHolder 2"/>
          <p:cNvSpPr>
            <a:spLocks noGrp="1"/>
          </p:cNvSpPr>
          <p:nvPr>
            <p:ph/>
          </p:nvPr>
        </p:nvSpPr>
        <p:spPr>
          <a:xfrm>
            <a:off x="180000" y="1656000"/>
            <a:ext cx="8100000" cy="3963960"/>
          </a:xfrm>
          <a:prstGeom prst="rect">
            <a:avLst/>
          </a:prstGeom>
          <a:noFill/>
          <a:ln w="0">
            <a:noFill/>
          </a:ln>
        </p:spPr>
        <p:txBody>
          <a:bodyPr tIns="91440" bIns="91440" anchor="t">
            <a:noAutofit/>
          </a:bodyPr>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Son fáciles de leer.</a:t>
            </a:r>
            <a:endParaRPr b="0" lang="es-ES" sz="1600" spc="-1" strike="noStrike">
              <a:solidFill>
                <a:srgbClr val="ffffff"/>
              </a:solidFill>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Los documentos XML son sencillos de procesar.</a:t>
            </a:r>
            <a:endParaRPr b="0" lang="es-ES" sz="1600" spc="-1" strike="noStrike">
              <a:solidFill>
                <a:srgbClr val="ffffff"/>
              </a:solidFill>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Es un lenguaje que tiene una gran compatibilidad con SGML</a:t>
            </a:r>
            <a:endParaRPr b="0" lang="es-ES" sz="1600" spc="-1" strike="noStrike">
              <a:solidFill>
                <a:srgbClr val="ffffff"/>
              </a:solidFill>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El lenguaje XML es sencillo de estructurar con lo que se pueden diferenciar fácilmente las distintas partes de un documento.</a:t>
            </a:r>
            <a:endParaRPr b="0" lang="es-ES" sz="1600" spc="-1" strike="noStrike">
              <a:solidFill>
                <a:srgbClr val="ffffff"/>
              </a:solidFill>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Se puede importar y exportar a otras aplicaciones, programas y formatos.</a:t>
            </a:r>
            <a:endParaRPr b="0" lang="es-ES" sz="1600" spc="-1" strike="noStrike">
              <a:solidFill>
                <a:srgbClr val="ffffff"/>
              </a:solidFill>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Para los que no dominan del todo el XML, existen analizadores que permiten corregir errores de sintaxis, como XML Copy Editor.</a:t>
            </a:r>
            <a:endParaRPr b="0" lang="es-ES" sz="1600" spc="-1" strike="noStrike">
              <a:solidFill>
                <a:srgbClr val="ffffff"/>
              </a:solidFill>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Los documentos se pueden actualizar simplemente añadiendo nuevas etiquetas.</a:t>
            </a:r>
            <a:endParaRPr b="0" lang="es-ES" sz="1600" spc="-1" strike="noStrike">
              <a:solidFill>
                <a:srgbClr val="ffffff"/>
              </a:solidFill>
              <a:latin typeface="Arial"/>
            </a:endParaRPr>
          </a:p>
        </p:txBody>
      </p:sp>
      <p:sp>
        <p:nvSpPr>
          <p:cNvPr id="219" name="PlaceHolder 3"/>
          <p:cNvSpPr>
            <a:spLocks noGrp="1"/>
          </p:cNvSpPr>
          <p:nvPr>
            <p:ph type="sldNum"/>
          </p:nvPr>
        </p:nvSpPr>
        <p:spPr>
          <a:xfrm>
            <a:off x="8523000" y="4641480"/>
            <a:ext cx="460800" cy="291600"/>
          </a:xfrm>
          <a:prstGeom prst="rect">
            <a:avLst/>
          </a:prstGeom>
          <a:noFill/>
          <a:ln w="0">
            <a:noFill/>
          </a:ln>
        </p:spPr>
        <p:txBody>
          <a:bodyPr tIns="91440" bIns="91440" anchor="t">
            <a:noAutofit/>
          </a:bodyPr>
          <a:p>
            <a:pPr algn="r">
              <a:lnSpc>
                <a:spcPct val="100000"/>
              </a:lnSpc>
              <a:tabLst>
                <a:tab algn="l" pos="0"/>
              </a:tabLst>
            </a:pPr>
            <a:fld id="{821FFF27-6A24-4454-B5A9-B90ADA92754B}"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230760" y="0"/>
            <a:ext cx="8229240" cy="412920"/>
          </a:xfrm>
          <a:prstGeom prst="rect">
            <a:avLst/>
          </a:prstGeom>
          <a:noFill/>
          <a:ln w="0">
            <a:noFill/>
          </a:ln>
        </p:spPr>
        <p:txBody>
          <a:bodyPr tIns="91440" bIns="91440" anchor="t">
            <a:noAutofit/>
          </a:bodyPr>
          <a:p>
            <a:pPr>
              <a:lnSpc>
                <a:spcPct val="100000"/>
              </a:lnSpc>
              <a:tabLst>
                <a:tab algn="l" pos="0"/>
              </a:tabLst>
            </a:pPr>
            <a:r>
              <a:rPr b="1" lang="en" sz="3200" spc="-1" strike="noStrike" u="sng">
                <a:solidFill>
                  <a:srgbClr val="ffffff"/>
                </a:solidFill>
                <a:uFillTx/>
                <a:latin typeface="Courier New"/>
                <a:ea typeface="Courier New"/>
              </a:rPr>
              <a:t>Lenguajes de Marca:​</a:t>
            </a:r>
            <a:br/>
            <a:r>
              <a:rPr b="0" lang="en" sz="3200" spc="-1" strike="noStrike">
                <a:solidFill>
                  <a:srgbClr val="ffffff"/>
                </a:solidFill>
                <a:latin typeface="Courier New"/>
                <a:ea typeface="Courier New"/>
              </a:rPr>
              <a:t>​</a:t>
            </a:r>
            <a:b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Desventajas</a:t>
            </a:r>
            <a:endParaRPr b="0" lang="es-ES" sz="3200" spc="-1" strike="noStrike">
              <a:solidFill>
                <a:srgbClr val="000000"/>
              </a:solidFill>
              <a:latin typeface="Arial"/>
            </a:endParaRPr>
          </a:p>
        </p:txBody>
      </p:sp>
      <p:sp>
        <p:nvSpPr>
          <p:cNvPr id="221" name="PlaceHolder 2"/>
          <p:cNvSpPr>
            <a:spLocks noGrp="1"/>
          </p:cNvSpPr>
          <p:nvPr>
            <p:ph/>
          </p:nvPr>
        </p:nvSpPr>
        <p:spPr>
          <a:xfrm>
            <a:off x="180000" y="1656000"/>
            <a:ext cx="8100000" cy="3963960"/>
          </a:xfrm>
          <a:prstGeom prst="rect">
            <a:avLst/>
          </a:prstGeom>
          <a:noFill/>
          <a:ln w="0">
            <a:noFill/>
          </a:ln>
        </p:spPr>
        <p:txBody>
          <a:bodyPr tIns="91440" bIns="91440" anchor="t">
            <a:noAutofit/>
          </a:bodyPr>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Son más lentas y requieren que los datos estén comprimidos para funcionar más rápidamente.</a:t>
            </a:r>
            <a:endParaRPr b="0" lang="es-ES" sz="1600" spc="-1" strike="noStrike">
              <a:solidFill>
                <a:srgbClr val="ffffff"/>
              </a:solidFill>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Las búsquedas son más lentas que en una base de datos relacional, ya que se deben organizar a través de texto y etiquetas.</a:t>
            </a:r>
            <a:endParaRPr b="0" lang="es-ES" sz="1600" spc="-1" strike="noStrike">
              <a:solidFill>
                <a:srgbClr val="ffffff"/>
              </a:solidFill>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Existe cierta limitación en cuanto a los gestores de bases de datos que pueden utilizar lenguaje XML.</a:t>
            </a:r>
            <a:endParaRPr b="0" lang="es-ES" sz="1600" spc="-1" strike="noStrike">
              <a:solidFill>
                <a:srgbClr val="ffffff"/>
              </a:solidFill>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Las bases de datos creadas con documentos XML no están preparadas para el almacenamiento de información a largo plazo.</a:t>
            </a:r>
            <a:endParaRPr b="0" lang="es-ES" sz="1600" spc="-1" strike="noStrike">
              <a:solidFill>
                <a:srgbClr val="ffffff"/>
              </a:solidFill>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Pueden existir problemas para garantizar la seguridad de los datos. Por ejemplo, no se pueden configurar para definir quién puede actualizar, añadir o eliminar la información de la base de datos.</a:t>
            </a:r>
            <a:endParaRPr b="0" lang="es-ES" sz="1600" spc="-1" strike="noStrike">
              <a:solidFill>
                <a:srgbClr val="ffffff"/>
              </a:solidFill>
              <a:latin typeface="Arial"/>
            </a:endParaRPr>
          </a:p>
        </p:txBody>
      </p:sp>
      <p:sp>
        <p:nvSpPr>
          <p:cNvPr id="222" name="PlaceHolder 3"/>
          <p:cNvSpPr>
            <a:spLocks noGrp="1"/>
          </p:cNvSpPr>
          <p:nvPr>
            <p:ph type="sldNum"/>
          </p:nvPr>
        </p:nvSpPr>
        <p:spPr>
          <a:xfrm>
            <a:off x="8523000" y="4641480"/>
            <a:ext cx="460800" cy="291600"/>
          </a:xfrm>
          <a:prstGeom prst="rect">
            <a:avLst/>
          </a:prstGeom>
          <a:noFill/>
          <a:ln w="0">
            <a:noFill/>
          </a:ln>
        </p:spPr>
        <p:txBody>
          <a:bodyPr tIns="91440" bIns="91440" anchor="t">
            <a:noAutofit/>
          </a:bodyPr>
          <a:p>
            <a:pPr algn="r">
              <a:lnSpc>
                <a:spcPct val="100000"/>
              </a:lnSpc>
              <a:tabLst>
                <a:tab algn="l" pos="0"/>
              </a:tabLst>
            </a:pPr>
            <a:fld id="{E5CC7422-D05A-466A-9205-3394C4E06FF5}"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230760" y="0"/>
            <a:ext cx="8229240" cy="412920"/>
          </a:xfrm>
          <a:prstGeom prst="rect">
            <a:avLst/>
          </a:prstGeom>
          <a:noFill/>
          <a:ln w="0">
            <a:noFill/>
          </a:ln>
        </p:spPr>
        <p:txBody>
          <a:bodyPr tIns="91440" bIns="91440" anchor="t">
            <a:noAutofit/>
          </a:bodyPr>
          <a:p>
            <a:pPr>
              <a:lnSpc>
                <a:spcPct val="100000"/>
              </a:lnSpc>
              <a:tabLst>
                <a:tab algn="l" pos="0"/>
              </a:tabLst>
            </a:pPr>
            <a:r>
              <a:rPr b="1" lang="en" sz="3200" spc="-1" strike="noStrike" u="sng">
                <a:solidFill>
                  <a:srgbClr val="ffffff"/>
                </a:solidFill>
                <a:uFillTx/>
                <a:latin typeface="Courier New"/>
                <a:ea typeface="Courier New"/>
              </a:rPr>
              <a:t>Lenguajes de Marca:​</a:t>
            </a:r>
            <a:br/>
            <a:r>
              <a:rPr b="0" lang="en" sz="3200" spc="-1" strike="noStrike">
                <a:solidFill>
                  <a:srgbClr val="ffffff"/>
                </a:solidFill>
                <a:latin typeface="Courier New"/>
                <a:ea typeface="Courier New"/>
              </a:rPr>
              <a:t>​</a:t>
            </a:r>
            <a:b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Tipos de bases de Datos</a:t>
            </a:r>
            <a:endParaRPr b="0" lang="es-ES" sz="3200" spc="-1" strike="noStrike">
              <a:solidFill>
                <a:srgbClr val="000000"/>
              </a:solidFill>
              <a:latin typeface="Arial"/>
            </a:endParaRPr>
          </a:p>
        </p:txBody>
      </p:sp>
      <p:sp>
        <p:nvSpPr>
          <p:cNvPr id="224" name="PlaceHolder 2"/>
          <p:cNvSpPr>
            <a:spLocks noGrp="1"/>
          </p:cNvSpPr>
          <p:nvPr>
            <p:ph/>
          </p:nvPr>
        </p:nvSpPr>
        <p:spPr>
          <a:xfrm>
            <a:off x="180000" y="1656000"/>
            <a:ext cx="8100000" cy="3963960"/>
          </a:xfrm>
          <a:prstGeom prst="rect">
            <a:avLst/>
          </a:prstGeom>
          <a:noFill/>
          <a:ln w="0">
            <a:noFill/>
          </a:ln>
        </p:spPr>
        <p:txBody>
          <a:bodyPr tIns="91440" bIns="91440" anchor="t">
            <a:noAutofit/>
          </a:bodyPr>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Existen dos grandes tipos: las bases de datos XML activadas, y las bases de datos XML nativas.</a:t>
            </a:r>
            <a:endParaRPr b="0" lang="es-ES" sz="1600" spc="-1" strike="noStrike">
              <a:solidFill>
                <a:srgbClr val="ffffff"/>
              </a:solidFill>
              <a:latin typeface="Arial"/>
            </a:endParaRPr>
          </a:p>
          <a:p>
            <a:pPr marL="457200" indent="-380880" algn="just">
              <a:lnSpc>
                <a:spcPct val="100000"/>
              </a:lnSpc>
              <a:spcBef>
                <a:spcPts val="601"/>
              </a:spcBef>
              <a:buClr>
                <a:srgbClr val="ffffff"/>
              </a:buClr>
              <a:buFont typeface="Cousine"/>
              <a:buChar char="▪"/>
            </a:pPr>
            <a:endParaRPr b="0" lang="es-ES" sz="1600" spc="-1" strike="noStrike">
              <a:solidFill>
                <a:srgbClr val="ffffff"/>
              </a:solidFill>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Activadas:</a:t>
            </a:r>
            <a:endParaRPr b="0" lang="es-ES" sz="1600" spc="-1" strike="noStrike">
              <a:solidFill>
                <a:srgbClr val="ffffff"/>
              </a:solidFill>
              <a:latin typeface="Arial"/>
            </a:endParaRPr>
          </a:p>
          <a:p>
            <a:pPr algn="just">
              <a:lnSpc>
                <a:spcPct val="100000"/>
              </a:lnSpc>
              <a:spcBef>
                <a:spcPts val="601"/>
              </a:spcBef>
            </a:pPr>
            <a:r>
              <a:rPr b="0" lang="es-ES" sz="1600" spc="-1" strike="noStrike">
                <a:solidFill>
                  <a:srgbClr val="ffffff"/>
                </a:solidFill>
                <a:latin typeface="arial"/>
                <a:ea typeface="Courier New"/>
              </a:rPr>
              <a:t>Se trata de bases de datos relacionales, en las que la información se almacenan en tablas. Las tablas se dividen en filas, que contienen los registros, y columnas, que contienen los campos.</a:t>
            </a:r>
            <a:endParaRPr b="0" lang="es-ES" sz="1600" spc="-1" strike="noStrike">
              <a:solidFill>
                <a:srgbClr val="ffffff"/>
              </a:solidFill>
              <a:latin typeface="Arial"/>
            </a:endParaRPr>
          </a:p>
          <a:p>
            <a:pPr algn="just">
              <a:lnSpc>
                <a:spcPct val="100000"/>
              </a:lnSpc>
              <a:spcBef>
                <a:spcPts val="601"/>
              </a:spcBef>
            </a:pPr>
            <a:endParaRPr b="0" lang="es-ES" sz="1600" spc="-1" strike="noStrike">
              <a:solidFill>
                <a:srgbClr val="ffffff"/>
              </a:solidFill>
              <a:latin typeface="Arial"/>
            </a:endParaRPr>
          </a:p>
          <a:p>
            <a:pPr algn="just">
              <a:lnSpc>
                <a:spcPct val="100000"/>
              </a:lnSpc>
              <a:spcBef>
                <a:spcPts val="601"/>
              </a:spcBef>
            </a:pPr>
            <a:r>
              <a:rPr b="0" lang="es-ES" sz="1600" spc="-1" strike="noStrike">
                <a:solidFill>
                  <a:srgbClr val="ffffff"/>
                </a:solidFill>
                <a:latin typeface="arial"/>
                <a:ea typeface="Courier New"/>
              </a:rPr>
              <a:t>Una base de datos relacional XML-enabled permite obtener los resultados de las consultas en formato XML</a:t>
            </a:r>
            <a:endParaRPr b="0" lang="es-ES" sz="1600" spc="-1" strike="noStrike">
              <a:solidFill>
                <a:srgbClr val="ffffff"/>
              </a:solidFill>
              <a:latin typeface="Arial"/>
            </a:endParaRPr>
          </a:p>
        </p:txBody>
      </p:sp>
      <p:sp>
        <p:nvSpPr>
          <p:cNvPr id="225" name="PlaceHolder 3"/>
          <p:cNvSpPr>
            <a:spLocks noGrp="1"/>
          </p:cNvSpPr>
          <p:nvPr>
            <p:ph type="sldNum"/>
          </p:nvPr>
        </p:nvSpPr>
        <p:spPr>
          <a:xfrm>
            <a:off x="8523000" y="4641480"/>
            <a:ext cx="460800" cy="291600"/>
          </a:xfrm>
          <a:prstGeom prst="rect">
            <a:avLst/>
          </a:prstGeom>
          <a:noFill/>
          <a:ln w="0">
            <a:noFill/>
          </a:ln>
        </p:spPr>
        <p:txBody>
          <a:bodyPr tIns="91440" bIns="91440" anchor="t">
            <a:noAutofit/>
          </a:bodyPr>
          <a:p>
            <a:pPr algn="r">
              <a:lnSpc>
                <a:spcPct val="100000"/>
              </a:lnSpc>
              <a:tabLst>
                <a:tab algn="l" pos="0"/>
              </a:tabLst>
            </a:pPr>
            <a:fld id="{CE74A963-231E-4EF3-9FCB-074655979308}"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230760" y="0"/>
            <a:ext cx="8229240" cy="412920"/>
          </a:xfrm>
          <a:prstGeom prst="rect">
            <a:avLst/>
          </a:prstGeom>
          <a:noFill/>
          <a:ln w="0">
            <a:noFill/>
          </a:ln>
        </p:spPr>
        <p:txBody>
          <a:bodyPr tIns="91440" bIns="91440" anchor="t">
            <a:noAutofit/>
          </a:bodyPr>
          <a:p>
            <a:pPr>
              <a:lnSpc>
                <a:spcPct val="100000"/>
              </a:lnSpc>
              <a:tabLst>
                <a:tab algn="l" pos="0"/>
              </a:tabLst>
            </a:pPr>
            <a:r>
              <a:rPr b="1" lang="en" sz="3200" spc="-1" strike="noStrike" u="sng">
                <a:solidFill>
                  <a:srgbClr val="ffffff"/>
                </a:solidFill>
                <a:uFillTx/>
                <a:latin typeface="Courier New"/>
                <a:ea typeface="Courier New"/>
              </a:rPr>
              <a:t>Lenguajes de Marca:​</a:t>
            </a:r>
            <a:br/>
            <a:r>
              <a:rPr b="0" lang="en" sz="3200" spc="-1" strike="noStrike">
                <a:solidFill>
                  <a:srgbClr val="ffffff"/>
                </a:solidFill>
                <a:latin typeface="Courier New"/>
                <a:ea typeface="Courier New"/>
              </a:rPr>
              <a:t>​</a:t>
            </a:r>
            <a:b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Tipos de bases de Datos</a:t>
            </a:r>
            <a:endParaRPr b="0" lang="es-ES" sz="3200" spc="-1" strike="noStrike">
              <a:solidFill>
                <a:srgbClr val="000000"/>
              </a:solidFill>
              <a:latin typeface="Arial"/>
            </a:endParaRPr>
          </a:p>
        </p:txBody>
      </p:sp>
      <p:sp>
        <p:nvSpPr>
          <p:cNvPr id="227" name="PlaceHolder 2"/>
          <p:cNvSpPr>
            <a:spLocks noGrp="1"/>
          </p:cNvSpPr>
          <p:nvPr>
            <p:ph/>
          </p:nvPr>
        </p:nvSpPr>
        <p:spPr>
          <a:xfrm>
            <a:off x="180000" y="1656000"/>
            <a:ext cx="8100000" cy="3963960"/>
          </a:xfrm>
          <a:prstGeom prst="rect">
            <a:avLst/>
          </a:prstGeom>
          <a:noFill/>
          <a:ln w="0">
            <a:noFill/>
          </a:ln>
        </p:spPr>
        <p:txBody>
          <a:bodyPr tIns="91440" bIns="91440" anchor="t">
            <a:noAutofit/>
          </a:bodyPr>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Existen dos grandes tipos: las bases de datos XML activadas, y las bases de datos XML nativas.</a:t>
            </a:r>
            <a:endParaRPr b="0" lang="es-ES" sz="1600" spc="-1" strike="noStrike">
              <a:solidFill>
                <a:srgbClr val="ffffff"/>
              </a:solidFill>
              <a:latin typeface="Arial"/>
            </a:endParaRPr>
          </a:p>
          <a:p>
            <a:pPr marL="457200" indent="-380880" algn="just">
              <a:lnSpc>
                <a:spcPct val="100000"/>
              </a:lnSpc>
              <a:spcBef>
                <a:spcPts val="601"/>
              </a:spcBef>
              <a:buClr>
                <a:srgbClr val="ffffff"/>
              </a:buClr>
              <a:buFont typeface="Cousine"/>
              <a:buChar char="▪"/>
            </a:pPr>
            <a:endParaRPr b="0" lang="es-ES" sz="1600" spc="-1" strike="noStrike">
              <a:solidFill>
                <a:srgbClr val="ffffff"/>
              </a:solidFill>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Nativas:</a:t>
            </a:r>
            <a:endParaRPr b="0" lang="es-ES" sz="1600" spc="-1" strike="noStrike">
              <a:solidFill>
                <a:srgbClr val="ffffff"/>
              </a:solidFill>
              <a:latin typeface="Arial"/>
            </a:endParaRPr>
          </a:p>
          <a:p>
            <a:pPr algn="just">
              <a:lnSpc>
                <a:spcPct val="100000"/>
              </a:lnSpc>
              <a:spcBef>
                <a:spcPts val="601"/>
              </a:spcBef>
            </a:pPr>
            <a:r>
              <a:rPr b="0" lang="es-ES" sz="1600" spc="-1" strike="noStrike">
                <a:solidFill>
                  <a:srgbClr val="ffffff"/>
                </a:solidFill>
                <a:latin typeface="arial"/>
                <a:ea typeface="Courier New"/>
              </a:rPr>
              <a:t> </a:t>
            </a:r>
            <a:r>
              <a:rPr b="0" lang="es-ES" sz="1600" spc="-1" strike="noStrike">
                <a:solidFill>
                  <a:srgbClr val="ffffff"/>
                </a:solidFill>
                <a:latin typeface="arial"/>
                <a:ea typeface="Courier New"/>
              </a:rPr>
              <a:t>Este tipo de base de datos en XML nativa no posee campos ni tablas, sino que  almacena documentos XML.</a:t>
            </a:r>
            <a:endParaRPr b="0" lang="es-ES" sz="1600" spc="-1" strike="noStrike">
              <a:solidFill>
                <a:srgbClr val="ffffff"/>
              </a:solidFill>
              <a:latin typeface="Arial"/>
            </a:endParaRPr>
          </a:p>
          <a:p>
            <a:pPr algn="just">
              <a:lnSpc>
                <a:spcPct val="100000"/>
              </a:lnSpc>
              <a:spcBef>
                <a:spcPts val="601"/>
              </a:spcBef>
            </a:pPr>
            <a:endParaRPr b="0" lang="es-ES" sz="1600" spc="-1" strike="noStrike">
              <a:solidFill>
                <a:srgbClr val="ffffff"/>
              </a:solidFill>
              <a:latin typeface="Arial"/>
            </a:endParaRPr>
          </a:p>
          <a:p>
            <a:pPr algn="just">
              <a:lnSpc>
                <a:spcPct val="100000"/>
              </a:lnSpc>
              <a:spcBef>
                <a:spcPts val="601"/>
              </a:spcBef>
            </a:pPr>
            <a:r>
              <a:rPr b="0" lang="es-ES" sz="1600" spc="-1" strike="noStrike">
                <a:solidFill>
                  <a:srgbClr val="ffffff"/>
                </a:solidFill>
                <a:latin typeface="arial"/>
                <a:ea typeface="Courier New"/>
              </a:rPr>
              <a:t>Estas bases de datos guardan y recuperan documentos de la misma manera que los haría un XML. Es necesario utilizar modelos capaces de construir expresiones que puedan procesar un documento XML El más usado suele ser Xpath, aunque hay otros como XML Infoset.</a:t>
            </a:r>
            <a:endParaRPr b="0" lang="es-ES" sz="1600" spc="-1" strike="noStrike">
              <a:solidFill>
                <a:srgbClr val="ffffff"/>
              </a:solidFill>
              <a:latin typeface="Arial"/>
            </a:endParaRPr>
          </a:p>
        </p:txBody>
      </p:sp>
      <p:sp>
        <p:nvSpPr>
          <p:cNvPr id="228" name="PlaceHolder 3"/>
          <p:cNvSpPr>
            <a:spLocks noGrp="1"/>
          </p:cNvSpPr>
          <p:nvPr>
            <p:ph type="sldNum"/>
          </p:nvPr>
        </p:nvSpPr>
        <p:spPr>
          <a:xfrm>
            <a:off x="8523000" y="4641480"/>
            <a:ext cx="460800" cy="291600"/>
          </a:xfrm>
          <a:prstGeom prst="rect">
            <a:avLst/>
          </a:prstGeom>
          <a:noFill/>
          <a:ln w="0">
            <a:noFill/>
          </a:ln>
        </p:spPr>
        <p:txBody>
          <a:bodyPr tIns="91440" bIns="91440" anchor="t">
            <a:noAutofit/>
          </a:bodyPr>
          <a:p>
            <a:pPr algn="r">
              <a:lnSpc>
                <a:spcPct val="100000"/>
              </a:lnSpc>
              <a:tabLst>
                <a:tab algn="l" pos="0"/>
              </a:tabLst>
            </a:pPr>
            <a:fld id="{F02AB754-233A-49AC-976D-16224ADB8884}"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404280" y="493920"/>
            <a:ext cx="8229240" cy="412920"/>
          </a:xfrm>
          <a:prstGeom prst="rect">
            <a:avLst/>
          </a:prstGeom>
          <a:noFill/>
          <a:ln w="0">
            <a:noFill/>
          </a:ln>
        </p:spPr>
        <p:txBody>
          <a:bodyPr tIns="91440" bIns="91440" anchor="t">
            <a:noAutofit/>
          </a:bodyPr>
          <a:p>
            <a:pPr>
              <a:lnSpc>
                <a:spcPct val="100000"/>
              </a:lnSpc>
              <a:tabLst>
                <a:tab algn="l" pos="0"/>
              </a:tabLst>
            </a:pPr>
            <a:r>
              <a:rPr b="0" lang="en" sz="3200" spc="-1" strike="noStrike">
                <a:solidFill>
                  <a:srgbClr val="ffffff"/>
                </a:solidFill>
                <a:latin typeface="Courier New"/>
                <a:ea typeface="Courier New"/>
              </a:rPr>
              <a:t>XML</a:t>
            </a:r>
            <a:endParaRPr b="0" lang="es-ES" sz="3200" spc="-1" strike="noStrike">
              <a:solidFill>
                <a:srgbClr val="000000"/>
              </a:solidFill>
              <a:latin typeface="Arial"/>
            </a:endParaRPr>
          </a:p>
        </p:txBody>
      </p:sp>
      <p:sp>
        <p:nvSpPr>
          <p:cNvPr id="173" name="PlaceHolder 2"/>
          <p:cNvSpPr>
            <a:spLocks noGrp="1"/>
          </p:cNvSpPr>
          <p:nvPr>
            <p:ph/>
          </p:nvPr>
        </p:nvSpPr>
        <p:spPr>
          <a:xfrm>
            <a:off x="343080" y="1125000"/>
            <a:ext cx="8290440" cy="3638520"/>
          </a:xfrm>
          <a:prstGeom prst="rect">
            <a:avLst/>
          </a:prstGeom>
          <a:noFill/>
          <a:ln w="0">
            <a:noFill/>
          </a:ln>
        </p:spPr>
        <p:txBody>
          <a:bodyPr tIns="91440" bIns="91440" anchor="t">
            <a:noAutofit/>
          </a:bodyPr>
          <a:p>
            <a:pPr marL="76320">
              <a:lnSpc>
                <a:spcPct val="100000"/>
              </a:lnSpc>
              <a:spcBef>
                <a:spcPts val="601"/>
              </a:spcBef>
              <a:tabLst>
                <a:tab algn="l" pos="0"/>
              </a:tabLst>
            </a:pPr>
            <a:r>
              <a:rPr b="0" lang="en" sz="2400" spc="-1" strike="noStrike">
                <a:solidFill>
                  <a:srgbClr val="ffffff"/>
                </a:solidFill>
                <a:latin typeface="Courier New"/>
                <a:ea typeface="Courier New"/>
              </a:rPr>
              <a:t>Es el acrónimo de Extensible Markup Language, es decir, es </a:t>
            </a:r>
            <a:r>
              <a:rPr b="1" lang="en" sz="2400" spc="-1" strike="noStrike">
                <a:solidFill>
                  <a:srgbClr val="ffffff"/>
                </a:solidFill>
                <a:latin typeface="Courier New"/>
                <a:ea typeface="Courier New"/>
              </a:rPr>
              <a:t>un lenguaje de marcado que define un conjunto de reglas para la codificación de documentos</a:t>
            </a:r>
            <a:r>
              <a:rPr b="0" lang="en" sz="2400" spc="-1" strike="noStrike">
                <a:solidFill>
                  <a:srgbClr val="ffffff"/>
                </a:solidFill>
                <a:latin typeface="Courier New"/>
                <a:ea typeface="Courier New"/>
              </a:rPr>
              <a:t>. </a:t>
            </a:r>
            <a:endParaRPr b="0" lang="es-ES" sz="2400" spc="-1" strike="noStrike">
              <a:solidFill>
                <a:srgbClr val="000000"/>
              </a:solidFill>
              <a:latin typeface="Arial"/>
            </a:endParaRPr>
          </a:p>
          <a:p>
            <a:pPr marL="76320">
              <a:lnSpc>
                <a:spcPct val="100000"/>
              </a:lnSpc>
              <a:spcBef>
                <a:spcPts val="601"/>
              </a:spcBef>
              <a:tabLst>
                <a:tab algn="l" pos="0"/>
              </a:tabLst>
            </a:pPr>
            <a:r>
              <a:rPr b="0" lang="en" sz="2400" spc="-1" strike="noStrike">
                <a:solidFill>
                  <a:srgbClr val="ffffff"/>
                </a:solidFill>
                <a:latin typeface="Courier New"/>
                <a:ea typeface="Courier New"/>
              </a:rPr>
              <a:t>Se centra en la simplicidad, la generalidad y la facilidad de uso y, por lo tanto, se utiliza para varios servicios web.</a:t>
            </a:r>
            <a:endParaRPr b="0" lang="es-ES" sz="2400" spc="-1" strike="noStrike">
              <a:solidFill>
                <a:srgbClr val="000000"/>
              </a:solidFill>
              <a:latin typeface="Arial"/>
            </a:endParaRPr>
          </a:p>
        </p:txBody>
      </p:sp>
      <p:sp>
        <p:nvSpPr>
          <p:cNvPr id="174" name="PlaceHolder 3"/>
          <p:cNvSpPr>
            <a:spLocks noGrp="1"/>
          </p:cNvSpPr>
          <p:nvPr>
            <p:ph type="sldNum"/>
          </p:nvPr>
        </p:nvSpPr>
        <p:spPr>
          <a:xfrm>
            <a:off x="8523000" y="4641480"/>
            <a:ext cx="460800" cy="291600"/>
          </a:xfrm>
          <a:prstGeom prst="rect">
            <a:avLst/>
          </a:prstGeom>
          <a:noFill/>
          <a:ln w="0">
            <a:noFill/>
          </a:ln>
        </p:spPr>
        <p:txBody>
          <a:bodyPr tIns="91440" bIns="91440" anchor="t">
            <a:noAutofit/>
          </a:bodyPr>
          <a:p>
            <a:pPr algn="r">
              <a:lnSpc>
                <a:spcPct val="100000"/>
              </a:lnSpc>
              <a:tabLst>
                <a:tab algn="l" pos="0"/>
              </a:tabLst>
            </a:pPr>
            <a:fld id="{E76FCA0E-0C12-460B-9CA8-FBCAF7FAA35D}"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230760" y="0"/>
            <a:ext cx="8229240" cy="412920"/>
          </a:xfrm>
          <a:prstGeom prst="rect">
            <a:avLst/>
          </a:prstGeom>
          <a:noFill/>
          <a:ln w="0">
            <a:noFill/>
          </a:ln>
        </p:spPr>
        <p:txBody>
          <a:bodyPr tIns="91440" bIns="91440" anchor="t">
            <a:noAutofit/>
          </a:bodyPr>
          <a:p>
            <a:pPr>
              <a:lnSpc>
                <a:spcPct val="100000"/>
              </a:lnSpc>
              <a:tabLst>
                <a:tab algn="l" pos="0"/>
              </a:tabLst>
            </a:pPr>
            <a:r>
              <a:rPr b="1" lang="en" sz="3200" spc="-1" strike="noStrike" u="sng">
                <a:solidFill>
                  <a:srgbClr val="ffffff"/>
                </a:solidFill>
                <a:uFillTx/>
                <a:latin typeface="Courier New"/>
                <a:ea typeface="Courier New"/>
              </a:rPr>
              <a:t>Lenguajes de Marca:​</a:t>
            </a:r>
            <a:br/>
            <a:r>
              <a:rPr b="0" lang="en" sz="3200" spc="-1" strike="noStrike">
                <a:solidFill>
                  <a:srgbClr val="ffffff"/>
                </a:solidFill>
                <a:latin typeface="Courier New"/>
                <a:ea typeface="Courier New"/>
              </a:rPr>
              <a:t>​</a:t>
            </a:r>
            <a:br/>
            <a:br/>
            <a:br/>
            <a:r>
              <a:rPr b="0" lang="en" sz="3200" spc="-1" strike="noStrike">
                <a:solidFill>
                  <a:srgbClr val="ffffff"/>
                </a:solidFill>
                <a:latin typeface="Courier New"/>
                <a:ea typeface="Courier New"/>
              </a:rPr>
              <a:t>Diferencias entre bases de datos XML y bases de datos relacionales.</a:t>
            </a:r>
            <a:endParaRPr b="0" lang="es-ES" sz="3200" spc="-1" strike="noStrike">
              <a:solidFill>
                <a:srgbClr val="000000"/>
              </a:solidFill>
              <a:latin typeface="Arial"/>
            </a:endParaRPr>
          </a:p>
        </p:txBody>
      </p:sp>
      <p:sp>
        <p:nvSpPr>
          <p:cNvPr id="230" name="PlaceHolder 2"/>
          <p:cNvSpPr>
            <a:spLocks noGrp="1"/>
          </p:cNvSpPr>
          <p:nvPr>
            <p:ph type="sldNum"/>
          </p:nvPr>
        </p:nvSpPr>
        <p:spPr>
          <a:xfrm>
            <a:off x="8523000" y="4641480"/>
            <a:ext cx="460800" cy="291600"/>
          </a:xfrm>
          <a:prstGeom prst="rect">
            <a:avLst/>
          </a:prstGeom>
          <a:noFill/>
          <a:ln w="0">
            <a:noFill/>
          </a:ln>
        </p:spPr>
        <p:txBody>
          <a:bodyPr tIns="91440" bIns="91440" anchor="t">
            <a:noAutofit/>
          </a:bodyPr>
          <a:p>
            <a:pPr algn="r">
              <a:lnSpc>
                <a:spcPct val="100000"/>
              </a:lnSpc>
              <a:tabLst>
                <a:tab algn="l" pos="0"/>
              </a:tabLst>
            </a:pPr>
            <a:fld id="{FDC96C82-B3F9-45EA-BC9F-E01B9F4AEE7D}"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sldNum"/>
          </p:nvPr>
        </p:nvSpPr>
        <p:spPr>
          <a:xfrm>
            <a:off x="8523000" y="4641480"/>
            <a:ext cx="460800" cy="291600"/>
          </a:xfrm>
          <a:prstGeom prst="rect">
            <a:avLst/>
          </a:prstGeom>
          <a:noFill/>
          <a:ln w="0">
            <a:noFill/>
          </a:ln>
        </p:spPr>
        <p:txBody>
          <a:bodyPr tIns="91440" bIns="91440" anchor="t">
            <a:noAutofit/>
          </a:bodyPr>
          <a:p>
            <a:pPr algn="r">
              <a:lnSpc>
                <a:spcPct val="100000"/>
              </a:lnSpc>
              <a:tabLst>
                <a:tab algn="l" pos="0"/>
              </a:tabLst>
            </a:pPr>
            <a:fld id="{D551BAF5-9A9A-468D-8787-2C969AD6CFF8}"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
        <p:nvSpPr>
          <p:cNvPr id="232" name="Google Shape;110;p 7"/>
          <p:cNvSpPr txBox="1"/>
          <p:nvPr/>
        </p:nvSpPr>
        <p:spPr>
          <a:xfrm>
            <a:off x="180000" y="180000"/>
            <a:ext cx="8100000" cy="3963960"/>
          </a:xfrm>
          <a:prstGeom prst="rect">
            <a:avLst/>
          </a:prstGeom>
          <a:noFill/>
          <a:ln w="0">
            <a:noFill/>
          </a:ln>
        </p:spPr>
        <p:txBody>
          <a:bodyPr tIns="91440" bIns="91440" anchor="t">
            <a:noAutofit/>
          </a:bodyPr>
          <a:p>
            <a:pPr marL="457200" indent="-380880" algn="just">
              <a:lnSpc>
                <a:spcPct val="100000"/>
              </a:lnSpc>
              <a:spcBef>
                <a:spcPts val="601"/>
              </a:spcBef>
              <a:buClr>
                <a:srgbClr val="ffffff"/>
              </a:buClr>
              <a:buFont typeface="Cousine"/>
              <a:buChar char="▪"/>
            </a:pPr>
            <a:r>
              <a:rPr b="0" lang="es-ES" sz="1500" spc="-1" strike="noStrike">
                <a:solidFill>
                  <a:srgbClr val="ffffff"/>
                </a:solidFill>
                <a:latin typeface="arial"/>
                <a:ea typeface="Courier New"/>
              </a:rPr>
              <a:t>Por un lado, en las bases de datos que emplean XML la información se organiza de forma jerárquica. Sin embargo, en las relacionales los datos se presentan en base a relaciones lógicas.</a:t>
            </a:r>
            <a:endParaRPr b="0" lang="es-ES" sz="1500" spc="-1" strike="noStrike">
              <a:solidFill>
                <a:srgbClr val="ffffff"/>
              </a:solidFill>
              <a:latin typeface="Arial"/>
            </a:endParaRPr>
          </a:p>
          <a:p>
            <a:pPr marL="457200" indent="-380880" algn="just">
              <a:lnSpc>
                <a:spcPct val="100000"/>
              </a:lnSpc>
              <a:spcBef>
                <a:spcPts val="601"/>
              </a:spcBef>
              <a:buClr>
                <a:srgbClr val="ffffff"/>
              </a:buClr>
              <a:buFont typeface="Cousine"/>
              <a:buChar char="▪"/>
            </a:pPr>
            <a:r>
              <a:rPr b="0" lang="es-ES" sz="1500" spc="-1" strike="noStrike">
                <a:solidFill>
                  <a:srgbClr val="ffffff"/>
                </a:solidFill>
                <a:latin typeface="arial"/>
                <a:ea typeface="Courier New"/>
              </a:rPr>
              <a:t>En las bases de datos NoSQL que utilizan lenguaje XML los datos contienen etiquetas que describen a los propios datos. En cambio, esto no ocurre en las bases de datos relacionales.</a:t>
            </a:r>
            <a:endParaRPr b="0" lang="es-ES" sz="1500" spc="-1" strike="noStrike">
              <a:solidFill>
                <a:srgbClr val="ffffff"/>
              </a:solidFill>
              <a:latin typeface="Arial"/>
            </a:endParaRPr>
          </a:p>
          <a:p>
            <a:pPr marL="457200" indent="-380880" algn="just">
              <a:lnSpc>
                <a:spcPct val="100000"/>
              </a:lnSpc>
              <a:spcBef>
                <a:spcPts val="601"/>
              </a:spcBef>
              <a:buClr>
                <a:srgbClr val="ffffff"/>
              </a:buClr>
              <a:buFont typeface="Cousine"/>
              <a:buChar char="▪"/>
            </a:pPr>
            <a:r>
              <a:rPr b="0" lang="es-ES" sz="1500" spc="-1" strike="noStrike">
                <a:solidFill>
                  <a:srgbClr val="ffffff"/>
                </a:solidFill>
                <a:latin typeface="arial"/>
                <a:ea typeface="Courier New"/>
              </a:rPr>
              <a:t>Por otro lado, un mismo documento de una base de datos XML puede contener diferentes tipos de datos. Sin embargo, en las bases de datos relacionales la tipología de los datos viene marcada por la definición de cada columna. Es decir, los datos que aparecen en una misma columna son siempre del mismo tipo.</a:t>
            </a:r>
            <a:endParaRPr b="0" lang="es-ES" sz="1500" spc="-1" strike="noStrike">
              <a:solidFill>
                <a:srgbClr val="ffffff"/>
              </a:solidFill>
              <a:latin typeface="Arial"/>
            </a:endParaRPr>
          </a:p>
          <a:p>
            <a:pPr marL="457200" indent="-380880" algn="just">
              <a:lnSpc>
                <a:spcPct val="100000"/>
              </a:lnSpc>
              <a:spcBef>
                <a:spcPts val="601"/>
              </a:spcBef>
              <a:buClr>
                <a:srgbClr val="ffffff"/>
              </a:buClr>
              <a:buFont typeface="Cousine"/>
              <a:buChar char="▪"/>
            </a:pPr>
            <a:r>
              <a:rPr b="0" lang="es-ES" sz="1500" spc="-1" strike="noStrike">
                <a:solidFill>
                  <a:srgbClr val="ffffff"/>
                </a:solidFill>
                <a:latin typeface="arial"/>
                <a:ea typeface="Courier New"/>
              </a:rPr>
              <a:t>Por último, en una base de datos XML los datos son presentados en orden. Sin embargo, en el modelo relacional el orden de las filas no queda definido, salvo que se incluya una etiqueta de orden en alguna de las columnas.</a:t>
            </a:r>
            <a:endParaRPr b="0" lang="es-ES" sz="1500" spc="-1" strike="noStrike">
              <a:solidFill>
                <a:srgbClr val="ffffff"/>
              </a:solidFill>
              <a:latin typeface="Arial"/>
            </a:endParaRPr>
          </a:p>
          <a:p>
            <a:pPr algn="just">
              <a:lnSpc>
                <a:spcPct val="100000"/>
              </a:lnSpc>
              <a:spcBef>
                <a:spcPts val="601"/>
              </a:spcBef>
            </a:pPr>
            <a:endParaRPr b="0" lang="es-ES" sz="1500" spc="-1" strike="noStrike">
              <a:solidFill>
                <a:srgbClr val="ffffff"/>
              </a:solidFill>
              <a:latin typeface="Arial"/>
            </a:endParaRPr>
          </a:p>
          <a:p>
            <a:pPr algn="just">
              <a:lnSpc>
                <a:spcPct val="100000"/>
              </a:lnSpc>
              <a:spcBef>
                <a:spcPts val="601"/>
              </a:spcBef>
            </a:pPr>
            <a:endParaRPr b="0" lang="es-ES" sz="15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404280" y="493920"/>
            <a:ext cx="8229240" cy="412920"/>
          </a:xfrm>
          <a:prstGeom prst="rect">
            <a:avLst/>
          </a:prstGeom>
          <a:noFill/>
          <a:ln w="0">
            <a:noFill/>
          </a:ln>
        </p:spPr>
        <p:txBody>
          <a:bodyPr tIns="91440" bIns="91440" anchor="t">
            <a:noAutofit/>
          </a:bodyPr>
          <a:p>
            <a:pPr>
              <a:lnSpc>
                <a:spcPct val="100000"/>
              </a:lnSpc>
            </a:pPr>
            <a:r>
              <a:rPr b="0" lang="en" sz="2000" spc="-1" strike="noStrike">
                <a:solidFill>
                  <a:srgbClr val="ffffff"/>
                </a:solidFill>
                <a:latin typeface="Courier New"/>
                <a:ea typeface="Courier New"/>
              </a:rPr>
              <a:t>Diferencias entre XML y HTML</a:t>
            </a:r>
            <a:endParaRPr b="0" lang="es-ES" sz="2000" spc="-1" strike="noStrike">
              <a:solidFill>
                <a:srgbClr val="000000"/>
              </a:solidFill>
              <a:latin typeface="Arial"/>
            </a:endParaRPr>
          </a:p>
        </p:txBody>
      </p:sp>
      <p:sp>
        <p:nvSpPr>
          <p:cNvPr id="176" name="PlaceHolder 2"/>
          <p:cNvSpPr>
            <a:spLocks noGrp="1"/>
          </p:cNvSpPr>
          <p:nvPr>
            <p:ph/>
          </p:nvPr>
        </p:nvSpPr>
        <p:spPr>
          <a:xfrm>
            <a:off x="420840" y="1239840"/>
            <a:ext cx="3994200" cy="3725280"/>
          </a:xfrm>
          <a:prstGeom prst="rect">
            <a:avLst/>
          </a:prstGeom>
          <a:noFill/>
          <a:ln w="0">
            <a:noFill/>
          </a:ln>
        </p:spPr>
        <p:txBody>
          <a:bodyPr tIns="91440" bIns="91440" anchor="t">
            <a:noAutofit/>
          </a:bodyPr>
          <a:p>
            <a:pPr>
              <a:lnSpc>
                <a:spcPct val="100000"/>
              </a:lnSpc>
              <a:spcBef>
                <a:spcPts val="601"/>
              </a:spcBef>
              <a:tabLst>
                <a:tab algn="l" pos="0"/>
              </a:tabLst>
            </a:pPr>
            <a:r>
              <a:rPr b="1" lang="en" sz="1800" spc="-1" strike="noStrike">
                <a:solidFill>
                  <a:srgbClr val="ffffff"/>
                </a:solidFill>
                <a:latin typeface="Courier New"/>
                <a:ea typeface="Courier New"/>
              </a:rPr>
              <a:t>XML</a:t>
            </a:r>
            <a:endParaRPr b="0" lang="es-ES" sz="1800" spc="-1" strike="noStrike">
              <a:solidFill>
                <a:srgbClr val="000000"/>
              </a:solidFill>
              <a:latin typeface="Arial"/>
            </a:endParaRPr>
          </a:p>
          <a:p>
            <a:pPr marL="171360" indent="-171360">
              <a:lnSpc>
                <a:spcPct val="100000"/>
              </a:lnSpc>
              <a:spcBef>
                <a:spcPts val="601"/>
              </a:spcBef>
              <a:buClr>
                <a:srgbClr val="ffffff"/>
              </a:buClr>
              <a:buFont typeface="Cousine"/>
              <a:buChar char="▪"/>
              <a:tabLst>
                <a:tab algn="l" pos="0"/>
              </a:tabLst>
            </a:pPr>
            <a:r>
              <a:rPr b="0" lang="en" sz="1000" spc="-1" strike="noStrike">
                <a:solidFill>
                  <a:srgbClr val="ffffff"/>
                </a:solidFill>
                <a:latin typeface="Courier New"/>
                <a:ea typeface="Courier New"/>
              </a:rPr>
              <a:t>El XML es un lenguaje de marcado basado en texto que tiene una estructura de auto-descripción y puede definir efectivamente otro lenguaje de marcado. Por otro lado, el HTML es un lenguaje de mrcado predefinido y tiene una capacidad limitada</a:t>
            </a:r>
            <a:endParaRPr b="0" lang="es-ES" sz="1000" spc="-1" strike="noStrike">
              <a:solidFill>
                <a:srgbClr val="000000"/>
              </a:solidFill>
              <a:latin typeface="Arial"/>
            </a:endParaRPr>
          </a:p>
          <a:p>
            <a:pPr marL="171360" indent="-171360">
              <a:lnSpc>
                <a:spcPct val="100000"/>
              </a:lnSpc>
              <a:spcBef>
                <a:spcPts val="601"/>
              </a:spcBef>
              <a:buClr>
                <a:srgbClr val="ffffff"/>
              </a:buClr>
              <a:buFont typeface="Cousine"/>
              <a:buChar char="▪"/>
              <a:tabLst>
                <a:tab algn="l" pos="0"/>
              </a:tabLst>
            </a:pPr>
            <a:r>
              <a:rPr b="0" lang="en" sz="1000" spc="-1" strike="noStrike">
                <a:solidFill>
                  <a:srgbClr val="ffffff"/>
                </a:solidFill>
                <a:latin typeface="Courier New"/>
                <a:ea typeface="Courier New"/>
              </a:rPr>
              <a:t>El XML proporciona la estructura lógica del documento, mientras que la estructura del HTML está predefinida, utilizando tags heads e body;</a:t>
            </a:r>
            <a:endParaRPr b="0" lang="es-ES" sz="1000" spc="-1" strike="noStrike">
              <a:solidFill>
                <a:srgbClr val="000000"/>
              </a:solidFill>
              <a:latin typeface="Arial"/>
            </a:endParaRPr>
          </a:p>
          <a:p>
            <a:pPr>
              <a:lnSpc>
                <a:spcPct val="100000"/>
              </a:lnSpc>
              <a:spcBef>
                <a:spcPts val="601"/>
              </a:spcBef>
              <a:tabLst>
                <a:tab algn="l" pos="0"/>
              </a:tabLst>
            </a:pPr>
            <a:endParaRPr b="0" lang="es-ES" sz="1000" spc="-1" strike="noStrike">
              <a:solidFill>
                <a:srgbClr val="000000"/>
              </a:solidFill>
              <a:latin typeface="Arial"/>
            </a:endParaRPr>
          </a:p>
          <a:p>
            <a:pPr>
              <a:lnSpc>
                <a:spcPct val="100000"/>
              </a:lnSpc>
              <a:spcBef>
                <a:spcPts val="601"/>
              </a:spcBef>
              <a:tabLst>
                <a:tab algn="l" pos="0"/>
              </a:tabLst>
            </a:pPr>
            <a:endParaRPr b="0" lang="es-ES" sz="1000" spc="-1" strike="noStrike">
              <a:solidFill>
                <a:srgbClr val="000000"/>
              </a:solidFill>
              <a:latin typeface="Arial"/>
            </a:endParaRPr>
          </a:p>
        </p:txBody>
      </p:sp>
      <p:sp>
        <p:nvSpPr>
          <p:cNvPr id="177" name="PlaceHolder 3"/>
          <p:cNvSpPr>
            <a:spLocks noGrp="1"/>
          </p:cNvSpPr>
          <p:nvPr>
            <p:ph/>
          </p:nvPr>
        </p:nvSpPr>
        <p:spPr>
          <a:xfrm>
            <a:off x="4731480" y="1239840"/>
            <a:ext cx="3994200" cy="3725280"/>
          </a:xfrm>
          <a:prstGeom prst="rect">
            <a:avLst/>
          </a:prstGeom>
          <a:noFill/>
          <a:ln w="0">
            <a:noFill/>
          </a:ln>
        </p:spPr>
        <p:txBody>
          <a:bodyPr tIns="91440" bIns="91440" anchor="t">
            <a:noAutofit/>
          </a:bodyPr>
          <a:p>
            <a:pPr>
              <a:lnSpc>
                <a:spcPct val="100000"/>
              </a:lnSpc>
              <a:spcBef>
                <a:spcPts val="601"/>
              </a:spcBef>
              <a:tabLst>
                <a:tab algn="l" pos="0"/>
              </a:tabLst>
            </a:pPr>
            <a:r>
              <a:rPr b="1" lang="en" sz="1800" spc="-1" strike="noStrike">
                <a:solidFill>
                  <a:srgbClr val="ffffff"/>
                </a:solidFill>
                <a:latin typeface="Courier New"/>
                <a:ea typeface="Courier New"/>
              </a:rPr>
              <a:t>HTML</a:t>
            </a:r>
            <a:endParaRPr b="0" lang="es-ES" sz="1800" spc="-1" strike="noStrike">
              <a:solidFill>
                <a:srgbClr val="000000"/>
              </a:solidFill>
              <a:latin typeface="Arial"/>
            </a:endParaRPr>
          </a:p>
          <a:p>
            <a:pPr>
              <a:lnSpc>
                <a:spcPct val="100000"/>
              </a:lnSpc>
              <a:spcBef>
                <a:spcPts val="601"/>
              </a:spcBef>
              <a:tabLst>
                <a:tab algn="l" pos="0"/>
              </a:tabLst>
            </a:pPr>
            <a:r>
              <a:rPr b="0" lang="es-ES" sz="1100" spc="-1" strike="noStrike">
                <a:solidFill>
                  <a:srgbClr val="ffffff"/>
                </a:solidFill>
                <a:latin typeface="Courier New"/>
                <a:ea typeface="Courier New"/>
              </a:rPr>
              <a:t>El HTML se preocupa por formatear datos y para ello son las etiquetas que tiene el lenguaje, para formatear la información que se desea mostrar.</a:t>
            </a:r>
            <a:endParaRPr b="0" lang="es-ES" sz="1100" spc="-1" strike="noStrike">
              <a:solidFill>
                <a:srgbClr val="000000"/>
              </a:solidFill>
              <a:latin typeface="Arial"/>
            </a:endParaRPr>
          </a:p>
          <a:p>
            <a:pPr>
              <a:lnSpc>
                <a:spcPct val="100000"/>
              </a:lnSpc>
              <a:spcBef>
                <a:spcPts val="601"/>
              </a:spcBef>
              <a:tabLst>
                <a:tab algn="l" pos="0"/>
              </a:tabLst>
            </a:pPr>
            <a:r>
              <a:rPr b="0" lang="es-ES" sz="1100" spc="-1" strike="noStrike">
                <a:solidFill>
                  <a:srgbClr val="ffffff"/>
                </a:solidFill>
                <a:latin typeface="Courier New"/>
                <a:ea typeface="Courier New"/>
              </a:rPr>
              <a:t>El desarrollo del HTML estuvo marcado la competencia entre los distintos visores del mercado. Cada uno quería ser el mejor e inventaba etiquetas nuevas que a la larga entraban a formar parte del estándar del W3C, como la etiqueta &lt;FRAME&gt;.</a:t>
            </a:r>
            <a:endParaRPr b="0" lang="es-ES" sz="1100" spc="-1" strike="noStrike">
              <a:solidFill>
                <a:srgbClr val="000000"/>
              </a:solidFill>
              <a:latin typeface="Arial"/>
            </a:endParaRPr>
          </a:p>
          <a:p>
            <a:pPr>
              <a:lnSpc>
                <a:spcPct val="100000"/>
              </a:lnSpc>
              <a:spcBef>
                <a:spcPts val="601"/>
              </a:spcBef>
              <a:tabLst>
                <a:tab algn="l" pos="0"/>
              </a:tabLst>
            </a:pPr>
            <a:r>
              <a:rPr b="0" lang="es-ES" sz="1100" spc="-1" strike="noStrike">
                <a:solidFill>
                  <a:srgbClr val="ffffff"/>
                </a:solidFill>
                <a:latin typeface="Courier New"/>
                <a:ea typeface="Courier New"/>
              </a:rPr>
              <a:t>Procesar la información en HTML es inviable, por estar mezclada con los estilos y las etiquetas que formatean la información.</a:t>
            </a:r>
            <a:endParaRPr b="0" lang="es-ES" sz="1100" spc="-1" strike="noStrike">
              <a:solidFill>
                <a:srgbClr val="000000"/>
              </a:solidFill>
              <a:latin typeface="Arial"/>
            </a:endParaRPr>
          </a:p>
        </p:txBody>
      </p:sp>
      <p:sp>
        <p:nvSpPr>
          <p:cNvPr id="178" name="PlaceHolder 4"/>
          <p:cNvSpPr>
            <a:spLocks noGrp="1"/>
          </p:cNvSpPr>
          <p:nvPr>
            <p:ph type="sldNum"/>
          </p:nvPr>
        </p:nvSpPr>
        <p:spPr>
          <a:xfrm>
            <a:off x="8523000" y="4641480"/>
            <a:ext cx="460800" cy="291600"/>
          </a:xfrm>
          <a:prstGeom prst="rect">
            <a:avLst/>
          </a:prstGeom>
          <a:noFill/>
          <a:ln w="0">
            <a:noFill/>
          </a:ln>
        </p:spPr>
        <p:txBody>
          <a:bodyPr tIns="91440" bIns="91440" anchor="t">
            <a:noAutofit/>
          </a:bodyPr>
          <a:p>
            <a:pPr algn="r">
              <a:lnSpc>
                <a:spcPct val="100000"/>
              </a:lnSpc>
              <a:tabLst>
                <a:tab algn="l" pos="0"/>
              </a:tabLst>
            </a:pPr>
            <a:fld id="{0BA280FE-F790-40C0-890D-FEA62BA08084}"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404280" y="493920"/>
            <a:ext cx="8229240" cy="412920"/>
          </a:xfrm>
          <a:prstGeom prst="rect">
            <a:avLst/>
          </a:prstGeom>
          <a:noFill/>
          <a:ln w="0">
            <a:noFill/>
          </a:ln>
        </p:spPr>
        <p:txBody>
          <a:bodyPr tIns="91440" bIns="91440" anchor="t">
            <a:noAutofit/>
          </a:bodyPr>
          <a:p>
            <a:pPr>
              <a:lnSpc>
                <a:spcPct val="100000"/>
              </a:lnSpc>
            </a:pPr>
            <a:r>
              <a:rPr b="0" lang="es-ES" sz="2000" spc="-1" strike="noStrike">
                <a:solidFill>
                  <a:srgbClr val="ffffff"/>
                </a:solidFill>
                <a:latin typeface="Courier New"/>
                <a:ea typeface="Courier New"/>
              </a:rPr>
              <a:t>Características de XML</a:t>
            </a:r>
            <a:endParaRPr b="0" lang="es-ES" sz="2000" spc="-1" strike="noStrike">
              <a:solidFill>
                <a:srgbClr val="000000"/>
              </a:solidFill>
              <a:latin typeface="Arial"/>
            </a:endParaRPr>
          </a:p>
        </p:txBody>
      </p:sp>
      <p:sp>
        <p:nvSpPr>
          <p:cNvPr id="180" name="PlaceHolder 2"/>
          <p:cNvSpPr>
            <a:spLocks noGrp="1"/>
          </p:cNvSpPr>
          <p:nvPr>
            <p:ph/>
          </p:nvPr>
        </p:nvSpPr>
        <p:spPr>
          <a:xfrm>
            <a:off x="420840" y="1239840"/>
            <a:ext cx="8229240" cy="3725280"/>
          </a:xfrm>
          <a:prstGeom prst="rect">
            <a:avLst/>
          </a:prstGeom>
          <a:noFill/>
          <a:ln w="0">
            <a:noFill/>
          </a:ln>
        </p:spPr>
        <p:txBody>
          <a:bodyPr tIns="91440" bIns="91440" anchor="t">
            <a:noAutofit/>
          </a:bodyPr>
          <a:p>
            <a:pPr marL="457200" indent="-343080">
              <a:lnSpc>
                <a:spcPct val="100000"/>
              </a:lnSpc>
              <a:spcBef>
                <a:spcPts val="601"/>
              </a:spcBef>
              <a:buClr>
                <a:srgbClr val="ffffff"/>
              </a:buClr>
              <a:buFont typeface="Cousine"/>
              <a:buChar char="▪"/>
            </a:pPr>
            <a:r>
              <a:rPr b="0" lang="es-ES" sz="1400" spc="-1" strike="noStrike">
                <a:solidFill>
                  <a:srgbClr val="ffffff"/>
                </a:solidFill>
                <a:latin typeface="Courier New"/>
                <a:ea typeface="Courier New"/>
              </a:rPr>
              <a:t>XML es un subconjunto de SGML que incorpora las tres características más importantes de este:</a:t>
            </a:r>
            <a:endParaRPr b="0" lang="es-ES" sz="1400" spc="-1" strike="noStrike">
              <a:solidFill>
                <a:srgbClr val="000000"/>
              </a:solidFill>
              <a:latin typeface="Arial"/>
            </a:endParaRPr>
          </a:p>
          <a:p>
            <a:pPr marL="457200" indent="-343080">
              <a:lnSpc>
                <a:spcPct val="100000"/>
              </a:lnSpc>
              <a:spcBef>
                <a:spcPts val="601"/>
              </a:spcBef>
              <a:buClr>
                <a:srgbClr val="ffffff"/>
              </a:buClr>
              <a:buFont typeface="Cousine"/>
              <a:buChar char="▪"/>
            </a:pPr>
            <a:r>
              <a:rPr b="0" lang="es-ES" sz="1400" spc="-1" strike="noStrike">
                <a:solidFill>
                  <a:srgbClr val="ffffff"/>
                </a:solidFill>
                <a:latin typeface="Courier New"/>
                <a:ea typeface="Courier New"/>
              </a:rPr>
              <a:t>Extensibilidad</a:t>
            </a:r>
            <a:endParaRPr b="0" lang="es-ES" sz="1400" spc="-1" strike="noStrike">
              <a:solidFill>
                <a:srgbClr val="000000"/>
              </a:solidFill>
              <a:latin typeface="Arial"/>
            </a:endParaRPr>
          </a:p>
          <a:p>
            <a:pPr marL="457200" indent="-343080">
              <a:lnSpc>
                <a:spcPct val="100000"/>
              </a:lnSpc>
              <a:spcBef>
                <a:spcPts val="601"/>
              </a:spcBef>
              <a:buClr>
                <a:srgbClr val="ffffff"/>
              </a:buClr>
              <a:buFont typeface="Cousine"/>
              <a:buChar char="▪"/>
            </a:pPr>
            <a:r>
              <a:rPr b="0" lang="es-ES" sz="1400" spc="-1" strike="noStrike">
                <a:solidFill>
                  <a:srgbClr val="ffffff"/>
                </a:solidFill>
                <a:latin typeface="Courier New"/>
                <a:ea typeface="Courier New"/>
              </a:rPr>
              <a:t>Estructura</a:t>
            </a:r>
            <a:endParaRPr b="0" lang="es-ES" sz="1400" spc="-1" strike="noStrike">
              <a:solidFill>
                <a:srgbClr val="000000"/>
              </a:solidFill>
              <a:latin typeface="Arial"/>
            </a:endParaRPr>
          </a:p>
          <a:p>
            <a:pPr marL="457200" indent="-343080">
              <a:lnSpc>
                <a:spcPct val="100000"/>
              </a:lnSpc>
              <a:spcBef>
                <a:spcPts val="601"/>
              </a:spcBef>
              <a:buClr>
                <a:srgbClr val="ffffff"/>
              </a:buClr>
              <a:buFont typeface="Cousine"/>
              <a:buChar char="▪"/>
            </a:pPr>
            <a:r>
              <a:rPr b="0" lang="es-ES" sz="1400" spc="-1" strike="noStrike">
                <a:solidFill>
                  <a:srgbClr val="ffffff"/>
                </a:solidFill>
                <a:latin typeface="Courier New"/>
                <a:ea typeface="Courier New"/>
              </a:rPr>
              <a:t>Validación</a:t>
            </a:r>
            <a:endParaRPr b="0" lang="es-ES" sz="1400" spc="-1" strike="noStrike">
              <a:solidFill>
                <a:srgbClr val="000000"/>
              </a:solidFill>
              <a:latin typeface="Arial"/>
            </a:endParaRPr>
          </a:p>
          <a:p>
            <a:pPr marL="457200" indent="-343080">
              <a:lnSpc>
                <a:spcPct val="100000"/>
              </a:lnSpc>
              <a:spcBef>
                <a:spcPts val="601"/>
              </a:spcBef>
              <a:buClr>
                <a:srgbClr val="ffffff"/>
              </a:buClr>
              <a:buFont typeface="Cousine"/>
              <a:buChar char="▪"/>
            </a:pPr>
            <a:r>
              <a:rPr b="0" lang="es-ES" sz="1400" spc="-1" strike="noStrike">
                <a:solidFill>
                  <a:srgbClr val="ffffff"/>
                </a:solidFill>
                <a:latin typeface="Courier New"/>
                <a:ea typeface="Courier New"/>
              </a:rPr>
              <a:t>Basado en texto.</a:t>
            </a:r>
            <a:endParaRPr b="0" lang="es-ES" sz="1400" spc="-1" strike="noStrike">
              <a:solidFill>
                <a:srgbClr val="000000"/>
              </a:solidFill>
              <a:latin typeface="Arial"/>
            </a:endParaRPr>
          </a:p>
          <a:p>
            <a:pPr marL="457200" indent="-343080">
              <a:lnSpc>
                <a:spcPct val="100000"/>
              </a:lnSpc>
              <a:spcBef>
                <a:spcPts val="601"/>
              </a:spcBef>
              <a:buClr>
                <a:srgbClr val="ffffff"/>
              </a:buClr>
              <a:buFont typeface="Cousine"/>
              <a:buChar char="▪"/>
            </a:pPr>
            <a:r>
              <a:rPr b="0" lang="es-ES" sz="1400" spc="-1" strike="noStrike">
                <a:solidFill>
                  <a:srgbClr val="ffffff"/>
                </a:solidFill>
                <a:latin typeface="Courier New"/>
                <a:ea typeface="Courier New"/>
              </a:rPr>
              <a:t>Orientado a los contenidos no presentación.</a:t>
            </a:r>
            <a:endParaRPr b="0" lang="es-ES" sz="1400" spc="-1" strike="noStrike">
              <a:solidFill>
                <a:srgbClr val="000000"/>
              </a:solidFill>
              <a:latin typeface="Arial"/>
            </a:endParaRPr>
          </a:p>
          <a:p>
            <a:pPr marL="457200" indent="-343080">
              <a:lnSpc>
                <a:spcPct val="100000"/>
              </a:lnSpc>
              <a:spcBef>
                <a:spcPts val="601"/>
              </a:spcBef>
              <a:buClr>
                <a:srgbClr val="ffffff"/>
              </a:buClr>
              <a:buFont typeface="Cousine"/>
              <a:buChar char="▪"/>
            </a:pPr>
            <a:r>
              <a:rPr b="0" lang="es-ES" sz="1400" spc="-1" strike="noStrike">
                <a:solidFill>
                  <a:srgbClr val="ffffff"/>
                </a:solidFill>
                <a:latin typeface="Courier New"/>
                <a:ea typeface="Courier New"/>
              </a:rPr>
              <a:t>Las etiquetas se definen para crear los documentos, no tienen un significado preestablecido.</a:t>
            </a:r>
            <a:endParaRPr b="0" lang="es-ES" sz="1400" spc="-1" strike="noStrike">
              <a:solidFill>
                <a:srgbClr val="000000"/>
              </a:solidFill>
              <a:latin typeface="Arial"/>
            </a:endParaRPr>
          </a:p>
          <a:p>
            <a:pPr marL="457200" indent="-343080">
              <a:lnSpc>
                <a:spcPct val="100000"/>
              </a:lnSpc>
              <a:spcBef>
                <a:spcPts val="601"/>
              </a:spcBef>
              <a:buClr>
                <a:srgbClr val="ffffff"/>
              </a:buClr>
              <a:buFont typeface="Cousine"/>
              <a:buChar char="▪"/>
            </a:pPr>
            <a:r>
              <a:rPr b="0" lang="es-ES" sz="1400" spc="-1" strike="noStrike">
                <a:solidFill>
                  <a:srgbClr val="ffffff"/>
                </a:solidFill>
                <a:latin typeface="Courier New"/>
                <a:ea typeface="Courier New"/>
              </a:rPr>
              <a:t>No es sustituto de HTML.</a:t>
            </a:r>
            <a:endParaRPr b="0" lang="es-ES" sz="1400" spc="-1" strike="noStrike">
              <a:solidFill>
                <a:srgbClr val="000000"/>
              </a:solidFill>
              <a:latin typeface="Arial"/>
            </a:endParaRPr>
          </a:p>
          <a:p>
            <a:pPr marL="457200" indent="-343080">
              <a:lnSpc>
                <a:spcPct val="100000"/>
              </a:lnSpc>
              <a:spcBef>
                <a:spcPts val="601"/>
              </a:spcBef>
              <a:buClr>
                <a:srgbClr val="ffffff"/>
              </a:buClr>
              <a:buFont typeface="Cousine"/>
              <a:buChar char="▪"/>
            </a:pPr>
            <a:r>
              <a:rPr b="0" lang="es-ES" sz="1400" spc="-1" strike="noStrike">
                <a:solidFill>
                  <a:srgbClr val="ffffff"/>
                </a:solidFill>
                <a:latin typeface="Courier New"/>
                <a:ea typeface="Courier New"/>
              </a:rPr>
              <a:t>No existe un visor genérico de XML.</a:t>
            </a:r>
            <a:endParaRPr b="0" lang="es-ES" sz="1400" spc="-1" strike="noStrike">
              <a:solidFill>
                <a:srgbClr val="000000"/>
              </a:solidFill>
              <a:latin typeface="Arial"/>
            </a:endParaRPr>
          </a:p>
        </p:txBody>
      </p:sp>
      <p:sp>
        <p:nvSpPr>
          <p:cNvPr id="181" name="PlaceHolder 3"/>
          <p:cNvSpPr>
            <a:spLocks noGrp="1"/>
          </p:cNvSpPr>
          <p:nvPr>
            <p:ph type="sldNum"/>
          </p:nvPr>
        </p:nvSpPr>
        <p:spPr>
          <a:xfrm>
            <a:off x="8523000" y="4641480"/>
            <a:ext cx="460800" cy="291600"/>
          </a:xfrm>
          <a:prstGeom prst="rect">
            <a:avLst/>
          </a:prstGeom>
          <a:noFill/>
          <a:ln w="0">
            <a:noFill/>
          </a:ln>
        </p:spPr>
        <p:txBody>
          <a:bodyPr tIns="91440" bIns="91440" anchor="t">
            <a:noAutofit/>
          </a:bodyPr>
          <a:p>
            <a:pPr algn="r">
              <a:lnSpc>
                <a:spcPct val="100000"/>
              </a:lnSpc>
              <a:tabLst>
                <a:tab algn="l" pos="0"/>
              </a:tabLst>
            </a:pPr>
            <a:fld id="{19E08F16-4B04-4288-A901-09A5488A2149}" type="slidenum">
              <a:rPr b="0" lang="es-ES" sz="1000" spc="-1" strike="noStrike">
                <a:solidFill>
                  <a:srgbClr val="ffffff"/>
                </a:solidFill>
                <a:latin typeface="Courier New"/>
                <a:ea typeface="Courier New"/>
              </a:rPr>
              <a:t>&lt;número&gt;</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231840" y="365760"/>
            <a:ext cx="4147200" cy="1357200"/>
          </a:xfrm>
          <a:prstGeom prst="rect">
            <a:avLst/>
          </a:prstGeom>
          <a:noFill/>
          <a:ln w="0">
            <a:noFill/>
          </a:ln>
        </p:spPr>
        <p:txBody>
          <a:bodyPr lIns="68760" rIns="68760" tIns="34200" bIns="34200" anchor="b">
            <a:normAutofit/>
          </a:bodyPr>
          <a:p>
            <a:pPr algn="r">
              <a:lnSpc>
                <a:spcPct val="100000"/>
              </a:lnSpc>
            </a:pPr>
            <a:r>
              <a:rPr b="1" lang="en-US" sz="4950" spc="-1" strike="noStrike" u="sng">
                <a:solidFill>
                  <a:srgbClr val="ffffff"/>
                </a:solidFill>
                <a:uFillTx/>
                <a:latin typeface="Arial"/>
              </a:rPr>
              <a:t>Sintaxis XML</a:t>
            </a:r>
            <a:endParaRPr b="0" lang="es-ES" sz="4950" spc="-1" strike="noStrike">
              <a:solidFill>
                <a:srgbClr val="000000"/>
              </a:solidFill>
              <a:latin typeface="Arial"/>
            </a:endParaRPr>
          </a:p>
        </p:txBody>
      </p:sp>
      <p:pic>
        <p:nvPicPr>
          <p:cNvPr id="183" name="Imagen 5" descr="Interfaz de usuario gráfica, Texto&#10;&#10;Descripción generada automáticamente"/>
          <p:cNvPicPr/>
          <p:nvPr/>
        </p:nvPicPr>
        <p:blipFill>
          <a:blip r:embed="rId1"/>
          <a:stretch/>
        </p:blipFill>
        <p:spPr>
          <a:xfrm>
            <a:off x="321480" y="1896840"/>
            <a:ext cx="3617640" cy="2479680"/>
          </a:xfrm>
          <a:prstGeom prst="rect">
            <a:avLst/>
          </a:prstGeom>
          <a:ln w="0">
            <a:noFill/>
          </a:ln>
        </p:spPr>
      </p:pic>
      <p:sp>
        <p:nvSpPr>
          <p:cNvPr id="184" name="Subtítulo 2"/>
          <p:cNvSpPr/>
          <p:nvPr/>
        </p:nvSpPr>
        <p:spPr>
          <a:xfrm>
            <a:off x="4957560" y="208440"/>
            <a:ext cx="3487320" cy="2359080"/>
          </a:xfrm>
          <a:prstGeom prst="rect">
            <a:avLst/>
          </a:prstGeom>
          <a:noFill/>
          <a:ln w="0">
            <a:noFill/>
          </a:ln>
        </p:spPr>
        <p:style>
          <a:lnRef idx="0"/>
          <a:fillRef idx="0"/>
          <a:effectRef idx="0"/>
          <a:fontRef idx="minor"/>
        </p:style>
        <p:txBody>
          <a:bodyPr lIns="68760" rIns="68760" tIns="34200" bIns="34200" anchor="t">
            <a:normAutofit fontScale="77000"/>
          </a:bodyPr>
          <a:p>
            <a:pPr>
              <a:lnSpc>
                <a:spcPct val="90000"/>
              </a:lnSpc>
              <a:spcBef>
                <a:spcPts val="1001"/>
              </a:spcBef>
              <a:tabLst>
                <a:tab algn="l" pos="0"/>
              </a:tabLst>
            </a:pPr>
            <a:r>
              <a:rPr b="1" lang="es-ES" sz="3000" spc="-1" strike="noStrike">
                <a:solidFill>
                  <a:srgbClr val="000000"/>
                </a:solidFill>
                <a:latin typeface="Arial"/>
                <a:ea typeface="Arial"/>
              </a:rPr>
              <a:t>El documento puede tener una declaración XML:</a:t>
            </a:r>
            <a:endParaRPr b="0" lang="es-ES" sz="3000" spc="-1" strike="noStrike">
              <a:latin typeface="Arial"/>
            </a:endParaRPr>
          </a:p>
          <a:p>
            <a:pPr>
              <a:lnSpc>
                <a:spcPct val="90000"/>
              </a:lnSpc>
              <a:spcBef>
                <a:spcPts val="1001"/>
              </a:spcBef>
              <a:tabLst>
                <a:tab algn="l" pos="0"/>
              </a:tabLst>
            </a:pPr>
            <a:endParaRPr b="0" lang="es-ES" sz="3000" spc="-1" strike="noStrike">
              <a:latin typeface="Arial"/>
            </a:endParaRPr>
          </a:p>
          <a:p>
            <a:pPr>
              <a:lnSpc>
                <a:spcPct val="90000"/>
              </a:lnSpc>
              <a:spcBef>
                <a:spcPts val="1001"/>
              </a:spcBef>
              <a:tabLst>
                <a:tab algn="l" pos="0"/>
              </a:tabLst>
            </a:pPr>
            <a:endParaRPr b="0" lang="es-ES" sz="3000" spc="-1" strike="noStrike">
              <a:latin typeface="Arial"/>
            </a:endParaRPr>
          </a:p>
          <a:p>
            <a:pPr>
              <a:lnSpc>
                <a:spcPct val="90000"/>
              </a:lnSpc>
              <a:spcBef>
                <a:spcPts val="1001"/>
              </a:spcBef>
              <a:tabLst>
                <a:tab algn="l" pos="0"/>
              </a:tabLst>
            </a:pPr>
            <a:br/>
            <a:r>
              <a:rPr b="0" lang="es-ES" sz="1800" spc="-1" strike="noStrike">
                <a:solidFill>
                  <a:srgbClr val="000000"/>
                </a:solidFill>
                <a:latin typeface="Calibri"/>
                <a:ea typeface="Arial"/>
              </a:rPr>
              <a:t>Donde </a:t>
            </a:r>
            <a:r>
              <a:rPr b="1" lang="es-ES" sz="1800" spc="-1" strike="noStrike">
                <a:solidFill>
                  <a:srgbClr val="000000"/>
                </a:solidFill>
                <a:latin typeface="Calibri"/>
                <a:ea typeface="Arial"/>
              </a:rPr>
              <a:t>versión</a:t>
            </a:r>
            <a:r>
              <a:rPr b="0" lang="es-ES" sz="1800" spc="-1" strike="noStrike">
                <a:solidFill>
                  <a:srgbClr val="000000"/>
                </a:solidFill>
                <a:latin typeface="Calibri"/>
                <a:ea typeface="Arial"/>
              </a:rPr>
              <a:t> es la versión de XML y la</a:t>
            </a:r>
            <a:r>
              <a:rPr b="1" lang="es-ES" sz="1800" spc="-1" strike="noStrike">
                <a:solidFill>
                  <a:srgbClr val="000000"/>
                </a:solidFill>
                <a:latin typeface="Calibri"/>
                <a:ea typeface="Arial"/>
              </a:rPr>
              <a:t> codificación</a:t>
            </a:r>
            <a:r>
              <a:rPr b="0" lang="es-ES" sz="1800" spc="-1" strike="noStrike">
                <a:solidFill>
                  <a:srgbClr val="000000"/>
                </a:solidFill>
                <a:latin typeface="Calibri"/>
                <a:ea typeface="Arial"/>
              </a:rPr>
              <a:t> especifica la codificación de caracteres usada en el documento.</a:t>
            </a:r>
            <a:endParaRPr b="0" lang="es-ES" sz="1800" spc="-1" strike="noStrike">
              <a:latin typeface="Arial"/>
            </a:endParaRPr>
          </a:p>
        </p:txBody>
      </p:sp>
      <p:sp>
        <p:nvSpPr>
          <p:cNvPr id="185" name="CuadroTexto 5"/>
          <p:cNvSpPr/>
          <p:nvPr/>
        </p:nvSpPr>
        <p:spPr>
          <a:xfrm>
            <a:off x="4988520" y="2761560"/>
            <a:ext cx="3635640" cy="1576440"/>
          </a:xfrm>
          <a:prstGeom prst="rect">
            <a:avLst/>
          </a:prstGeom>
          <a:noFill/>
          <a:ln w="0">
            <a:noFill/>
          </a:ln>
        </p:spPr>
        <p:style>
          <a:lnRef idx="0"/>
          <a:fillRef idx="0"/>
          <a:effectRef idx="0"/>
          <a:fontRef idx="minor"/>
        </p:style>
        <p:txBody>
          <a:bodyPr numCol="1" spcCol="0" horzOverflow="overflow" vertOverflow="overflow" lIns="68760" rIns="68760" tIns="34200" bIns="34200" anchor="t">
            <a:spAutoFit/>
          </a:bodyPr>
          <a:p>
            <a:pPr>
              <a:lnSpc>
                <a:spcPct val="100000"/>
              </a:lnSpc>
            </a:pPr>
            <a:r>
              <a:rPr b="0" lang="es" sz="1650" spc="-1" strike="noStrike">
                <a:solidFill>
                  <a:srgbClr val="000000"/>
                </a:solidFill>
                <a:latin typeface="Calibri"/>
                <a:ea typeface="Arial"/>
              </a:rPr>
              <a:t>Un </a:t>
            </a:r>
            <a:r>
              <a:rPr b="1" lang="es" sz="1650" spc="-1" strike="noStrike">
                <a:solidFill>
                  <a:srgbClr val="000000"/>
                </a:solidFill>
                <a:latin typeface="Calibri"/>
                <a:ea typeface="Arial"/>
              </a:rPr>
              <a:t>documento</a:t>
            </a:r>
            <a:r>
              <a:rPr b="0" lang="es" sz="1650" spc="-1" strike="noStrike">
                <a:solidFill>
                  <a:srgbClr val="000000"/>
                </a:solidFill>
                <a:latin typeface="Calibri"/>
                <a:ea typeface="Arial"/>
              </a:rPr>
              <a:t> bien formado en XML es un documento que "se adhiere a las reglas de sintaxis especificadas por la especificación XML 1.0 en el sentido de que debe satisfacer tanto las estructuras físicas como las lógicas".</a:t>
            </a:r>
            <a:endParaRPr b="0" lang="es-ES" sz="1650" spc="-1" strike="noStrike">
              <a:latin typeface="Arial"/>
            </a:endParaRPr>
          </a:p>
        </p:txBody>
      </p:sp>
      <p:sp>
        <p:nvSpPr>
          <p:cNvPr id="186" name="CuadroTexto 6"/>
          <p:cNvSpPr/>
          <p:nvPr/>
        </p:nvSpPr>
        <p:spPr>
          <a:xfrm>
            <a:off x="4955400" y="1198440"/>
            <a:ext cx="3956400" cy="228600"/>
          </a:xfrm>
          <a:prstGeom prst="rect">
            <a:avLst/>
          </a:prstGeom>
          <a:noFill/>
          <a:ln w="0">
            <a:noFill/>
          </a:ln>
        </p:spPr>
        <p:style>
          <a:lnRef idx="0"/>
          <a:fillRef idx="0"/>
          <a:effectRef idx="0"/>
          <a:fontRef idx="minor"/>
        </p:style>
        <p:txBody>
          <a:bodyPr numCol="1" spcCol="0" horzOverflow="overflow" vertOverflow="overflow" lIns="68760" rIns="68760" tIns="34200" bIns="34200" anchor="t">
            <a:spAutoFit/>
          </a:bodyPr>
          <a:p>
            <a:pPr>
              <a:lnSpc>
                <a:spcPct val="100000"/>
              </a:lnSpc>
            </a:pPr>
            <a:r>
              <a:rPr b="1" lang="es-ES" sz="1050" spc="-1" strike="noStrike">
                <a:solidFill>
                  <a:srgbClr val="ff0000"/>
                </a:solidFill>
                <a:latin typeface="Consolas"/>
                <a:ea typeface="Arial"/>
              </a:rPr>
              <a:t>&lt;?xml version="1.0" encoding="UTF-8"?&gt;</a:t>
            </a:r>
            <a:endParaRPr b="0" lang="es-ES" sz="105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119160" y="-1043640"/>
            <a:ext cx="4147200" cy="2540160"/>
          </a:xfrm>
          <a:prstGeom prst="rect">
            <a:avLst/>
          </a:prstGeom>
          <a:noFill/>
          <a:ln w="0">
            <a:noFill/>
          </a:ln>
        </p:spPr>
        <p:txBody>
          <a:bodyPr lIns="68760" rIns="68760" tIns="34200" bIns="34200" anchor="b">
            <a:normAutofit/>
          </a:bodyPr>
          <a:p>
            <a:pPr algn="r">
              <a:lnSpc>
                <a:spcPct val="100000"/>
              </a:lnSpc>
            </a:pPr>
            <a:r>
              <a:rPr b="1" lang="en-US" sz="4950" spc="-1" strike="noStrike" u="sng">
                <a:solidFill>
                  <a:srgbClr val="ffffff"/>
                </a:solidFill>
                <a:uFillTx/>
                <a:latin typeface="Arial"/>
              </a:rPr>
              <a:t>Sintaxis XML</a:t>
            </a:r>
            <a:endParaRPr b="0" lang="es-ES" sz="4950" spc="-1" strike="noStrike">
              <a:solidFill>
                <a:srgbClr val="000000"/>
              </a:solidFill>
              <a:latin typeface="Arial"/>
            </a:endParaRPr>
          </a:p>
        </p:txBody>
      </p:sp>
      <p:sp>
        <p:nvSpPr>
          <p:cNvPr id="188" name="PlaceHolder 2"/>
          <p:cNvSpPr>
            <a:spLocks noGrp="1"/>
          </p:cNvSpPr>
          <p:nvPr>
            <p:ph type="subTitle"/>
          </p:nvPr>
        </p:nvSpPr>
        <p:spPr>
          <a:xfrm>
            <a:off x="4877280" y="487080"/>
            <a:ext cx="3646440" cy="4159080"/>
          </a:xfrm>
          <a:prstGeom prst="rect">
            <a:avLst/>
          </a:prstGeom>
          <a:noFill/>
          <a:ln w="0">
            <a:noFill/>
          </a:ln>
        </p:spPr>
        <p:txBody>
          <a:bodyPr lIns="68760" rIns="68760" tIns="34200" bIns="34200" anchor="ctr">
            <a:normAutofit fontScale="80000"/>
          </a:bodyPr>
          <a:p>
            <a:pPr indent="-171360">
              <a:lnSpc>
                <a:spcPct val="100000"/>
              </a:lnSpc>
              <a:spcBef>
                <a:spcPts val="601"/>
              </a:spcBef>
              <a:buClr>
                <a:srgbClr val="ffffff"/>
              </a:buClr>
              <a:buFont typeface="Arial"/>
              <a:buChar char="•"/>
            </a:pPr>
            <a:r>
              <a:rPr b="1" lang="es-ES_tradnl" sz="1800" spc="-1" strike="noStrike">
                <a:solidFill>
                  <a:srgbClr val="ffffff"/>
                </a:solidFill>
                <a:latin typeface="Courier New"/>
                <a:ea typeface="Courier New"/>
              </a:rPr>
              <a:t>Estructura</a:t>
            </a:r>
            <a:r>
              <a:rPr b="1" lang="en-US" sz="1800" spc="-1" strike="noStrike">
                <a:solidFill>
                  <a:srgbClr val="ffffff"/>
                </a:solidFill>
                <a:latin typeface="Courier New"/>
                <a:ea typeface="Courier New"/>
              </a:rPr>
              <a:t> del XML:</a:t>
            </a:r>
            <a:endParaRPr b="0" lang="es-ES" sz="1800" spc="-1" strike="noStrike">
              <a:latin typeface="Arial"/>
            </a:endParaRPr>
          </a:p>
          <a:p>
            <a:pPr indent="-171360">
              <a:lnSpc>
                <a:spcPct val="100000"/>
              </a:lnSpc>
              <a:spcBef>
                <a:spcPts val="601"/>
              </a:spcBef>
              <a:buClr>
                <a:srgbClr val="ffffff"/>
              </a:buClr>
              <a:buFont typeface="Arial"/>
              <a:buChar char="•"/>
            </a:pPr>
            <a:r>
              <a:rPr b="0" lang="en-US" sz="1280" spc="-1" strike="noStrike">
                <a:solidFill>
                  <a:srgbClr val="ffffff"/>
                </a:solidFill>
                <a:latin typeface="Courier New"/>
                <a:ea typeface="Courier New"/>
              </a:rPr>
              <a:t>Un Archivo XML está estructurado por varios </a:t>
            </a:r>
            <a:r>
              <a:rPr b="0" lang="es-ES" sz="1280" spc="-1" strike="noStrike">
                <a:solidFill>
                  <a:srgbClr val="ffffff"/>
                </a:solidFill>
                <a:latin typeface="Courier New"/>
                <a:ea typeface="Courier New"/>
              </a:rPr>
              <a:t>elementos</a:t>
            </a:r>
            <a:r>
              <a:rPr b="0" lang="en-US" sz="1280" spc="-1" strike="noStrike">
                <a:solidFill>
                  <a:srgbClr val="ffffff"/>
                </a:solidFill>
                <a:latin typeface="Courier New"/>
                <a:ea typeface="Courier New"/>
              </a:rPr>
              <a:t> XML, también llamado XML-nodos o las etiquetas XML. XML los nombres de los elementos están encerrados por corchetes triangulares &lt; &gt; tal y como se indica a continuación:</a:t>
            </a:r>
            <a:endParaRPr b="0" lang="es-ES" sz="1280" spc="-1" strike="noStrike">
              <a:latin typeface="Arial"/>
            </a:endParaRPr>
          </a:p>
          <a:p>
            <a:pPr indent="-171360">
              <a:lnSpc>
                <a:spcPct val="100000"/>
              </a:lnSpc>
              <a:spcBef>
                <a:spcPts val="601"/>
              </a:spcBef>
              <a:buClr>
                <a:srgbClr val="ffffff"/>
              </a:buClr>
              <a:buFont typeface="Arial"/>
              <a:buChar char="•"/>
            </a:pPr>
            <a:r>
              <a:rPr b="1" lang="en-US" sz="1280" spc="-1" strike="noStrike">
                <a:solidFill>
                  <a:srgbClr val="ffffff"/>
                </a:solidFill>
                <a:latin typeface="Courier New"/>
                <a:ea typeface="Courier New"/>
              </a:rPr>
              <a:t>&lt;element&gt;</a:t>
            </a:r>
            <a:endParaRPr b="0" lang="es-ES" sz="1280" spc="-1" strike="noStrike">
              <a:latin typeface="Arial"/>
            </a:endParaRPr>
          </a:p>
          <a:p>
            <a:pPr>
              <a:lnSpc>
                <a:spcPct val="100000"/>
              </a:lnSpc>
              <a:spcBef>
                <a:spcPts val="601"/>
              </a:spcBef>
              <a:tabLst>
                <a:tab algn="l" pos="0"/>
              </a:tabLst>
            </a:pPr>
            <a:endParaRPr b="0" lang="es-ES" sz="1280" spc="-1" strike="noStrike">
              <a:latin typeface="Arial"/>
            </a:endParaRPr>
          </a:p>
          <a:p>
            <a:pPr>
              <a:lnSpc>
                <a:spcPct val="100000"/>
              </a:lnSpc>
              <a:spcBef>
                <a:spcPts val="601"/>
              </a:spcBef>
              <a:tabLst>
                <a:tab algn="l" pos="0"/>
              </a:tabLst>
            </a:pPr>
            <a:r>
              <a:rPr b="1" lang="en-US" sz="1800" spc="-1" strike="noStrike">
                <a:solidFill>
                  <a:srgbClr val="ffffff"/>
                </a:solidFill>
                <a:latin typeface="Courier New"/>
                <a:ea typeface="Courier New"/>
              </a:rPr>
              <a:t>Las reglas de la sintaxis de las etiquetas y elementos:</a:t>
            </a:r>
            <a:endParaRPr b="0" lang="es-ES" sz="1800" spc="-1" strike="noStrike">
              <a:latin typeface="Arial"/>
            </a:endParaRPr>
          </a:p>
          <a:p>
            <a:pPr>
              <a:lnSpc>
                <a:spcPct val="100000"/>
              </a:lnSpc>
              <a:spcBef>
                <a:spcPts val="601"/>
              </a:spcBef>
              <a:tabLst>
                <a:tab algn="l" pos="0"/>
              </a:tabLst>
            </a:pPr>
            <a:endParaRPr b="0" lang="es-ES" sz="1800" spc="-1" strike="noStrike">
              <a:latin typeface="Arial"/>
            </a:endParaRPr>
          </a:p>
          <a:p>
            <a:pPr indent="-171360">
              <a:lnSpc>
                <a:spcPct val="100000"/>
              </a:lnSpc>
              <a:spcBef>
                <a:spcPts val="601"/>
              </a:spcBef>
              <a:buClr>
                <a:srgbClr val="ffffff"/>
              </a:buClr>
              <a:buFont typeface="Arial"/>
              <a:buChar char="•"/>
              <a:tabLst>
                <a:tab algn="l" pos="0"/>
              </a:tabLst>
            </a:pPr>
            <a:r>
              <a:rPr b="1" lang="en-US" sz="1280" spc="-1" strike="noStrike">
                <a:solidFill>
                  <a:srgbClr val="ffffff"/>
                </a:solidFill>
                <a:latin typeface="Courier New"/>
                <a:ea typeface="Courier New"/>
              </a:rPr>
              <a:t>Sintaxis de Elemento: </a:t>
            </a:r>
            <a:r>
              <a:rPr b="0" lang="en-US" sz="1280" spc="-1" strike="noStrike">
                <a:solidFill>
                  <a:srgbClr val="ffffff"/>
                </a:solidFill>
                <a:latin typeface="Courier New"/>
                <a:ea typeface="Courier New"/>
              </a:rPr>
              <a:t>XML Cada elemento tiene que estar cerrada o con inicio o final con elementos como se muestra a continuación:</a:t>
            </a:r>
            <a:endParaRPr b="0" lang="es-ES" sz="1280" spc="-1" strike="noStrike">
              <a:latin typeface="Arial"/>
            </a:endParaRPr>
          </a:p>
          <a:p>
            <a:pPr indent="-171360">
              <a:lnSpc>
                <a:spcPct val="100000"/>
              </a:lnSpc>
              <a:spcBef>
                <a:spcPts val="601"/>
              </a:spcBef>
              <a:buClr>
                <a:srgbClr val="ffffff"/>
              </a:buClr>
              <a:buFont typeface="Arial"/>
              <a:buChar char="•"/>
              <a:tabLst>
                <a:tab algn="l" pos="0"/>
              </a:tabLst>
            </a:pPr>
            <a:r>
              <a:rPr b="1" lang="en-US" sz="1280" spc="-1" strike="noStrike">
                <a:solidFill>
                  <a:srgbClr val="ffffff"/>
                </a:solidFill>
                <a:latin typeface="Courier New"/>
                <a:ea typeface="Courier New"/>
              </a:rPr>
              <a:t>&lt;element&gt;....&lt;/element&gt;</a:t>
            </a:r>
            <a:endParaRPr b="0" lang="es-ES" sz="1280" spc="-1" strike="noStrike">
              <a:latin typeface="Arial"/>
            </a:endParaRPr>
          </a:p>
          <a:p>
            <a:pPr indent="-171360">
              <a:lnSpc>
                <a:spcPct val="100000"/>
              </a:lnSpc>
              <a:spcBef>
                <a:spcPts val="601"/>
              </a:spcBef>
              <a:buClr>
                <a:srgbClr val="ffffff"/>
              </a:buClr>
              <a:buFont typeface="Arial"/>
              <a:buChar char="•"/>
              <a:tabLst>
                <a:tab algn="l" pos="0"/>
              </a:tabLst>
            </a:pPr>
            <a:r>
              <a:rPr b="1" lang="en-US" sz="1280" spc="-1" strike="noStrike">
                <a:solidFill>
                  <a:srgbClr val="ffffff"/>
                </a:solidFill>
                <a:latin typeface="Courier New"/>
                <a:ea typeface="Courier New"/>
              </a:rPr>
              <a:t>Elemento raíz: </a:t>
            </a:r>
            <a:r>
              <a:rPr b="0" lang="en-US" sz="1280" spc="-1" strike="noStrike">
                <a:solidFill>
                  <a:srgbClr val="ffffff"/>
                </a:solidFill>
                <a:latin typeface="Courier New"/>
                <a:ea typeface="Courier New"/>
              </a:rPr>
              <a:t>Un documento XML sólo puede tener un elemento raíz.</a:t>
            </a:r>
            <a:endParaRPr b="0" lang="es-ES" sz="1280" spc="-1" strike="noStrike">
              <a:latin typeface="Arial"/>
            </a:endParaRPr>
          </a:p>
          <a:p>
            <a:pPr indent="-171360">
              <a:lnSpc>
                <a:spcPct val="100000"/>
              </a:lnSpc>
              <a:spcBef>
                <a:spcPts val="601"/>
              </a:spcBef>
              <a:buClr>
                <a:srgbClr val="ffffff"/>
              </a:buClr>
              <a:buFont typeface="Arial"/>
              <a:buChar char="•"/>
              <a:tabLst>
                <a:tab algn="l" pos="0"/>
              </a:tabLst>
            </a:pPr>
            <a:r>
              <a:rPr b="1" lang="en-US" sz="1280" spc="-1" strike="noStrike">
                <a:solidFill>
                  <a:srgbClr val="ffffff"/>
                </a:solidFill>
                <a:latin typeface="Courier New"/>
                <a:ea typeface="Courier New"/>
              </a:rPr>
              <a:t>Mayúsculas y minúsculas: </a:t>
            </a:r>
            <a:r>
              <a:rPr b="0" lang="en-US" sz="1280" spc="-1" strike="noStrike">
                <a:solidFill>
                  <a:srgbClr val="ffffff"/>
                </a:solidFill>
                <a:latin typeface="Courier New"/>
                <a:ea typeface="Courier New"/>
              </a:rPr>
              <a:t>Los nombres de los elementos XML son sensibles a las mayúsculas y minúsculas.</a:t>
            </a:r>
            <a:endParaRPr b="0" lang="es-ES" sz="1280" spc="-1" strike="noStrike">
              <a:latin typeface="Arial"/>
            </a:endParaRPr>
          </a:p>
        </p:txBody>
      </p:sp>
      <p:pic>
        <p:nvPicPr>
          <p:cNvPr id="189" name="Imagen 12" descr="Interfaz de usuario gráfica, Texto&#10;&#10;Descripción generada automáticamente"/>
          <p:cNvPicPr/>
          <p:nvPr/>
        </p:nvPicPr>
        <p:blipFill>
          <a:blip r:embed="rId1"/>
          <a:stretch/>
        </p:blipFill>
        <p:spPr>
          <a:xfrm>
            <a:off x="383400" y="1693080"/>
            <a:ext cx="3393360" cy="28918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316080" y="-1059480"/>
            <a:ext cx="4147200" cy="2540160"/>
          </a:xfrm>
          <a:prstGeom prst="rect">
            <a:avLst/>
          </a:prstGeom>
          <a:noFill/>
          <a:ln w="0">
            <a:noFill/>
          </a:ln>
        </p:spPr>
        <p:txBody>
          <a:bodyPr lIns="68760" rIns="68760" tIns="34200" bIns="34200" anchor="b">
            <a:normAutofit/>
          </a:bodyPr>
          <a:p>
            <a:pPr algn="r">
              <a:lnSpc>
                <a:spcPct val="100000"/>
              </a:lnSpc>
            </a:pPr>
            <a:r>
              <a:rPr b="1" lang="en-US" sz="4950" spc="-1" strike="noStrike" u="sng">
                <a:solidFill>
                  <a:srgbClr val="ffffff"/>
                </a:solidFill>
                <a:uFillTx/>
                <a:latin typeface="Arial"/>
              </a:rPr>
              <a:t>Sintaxis XML</a:t>
            </a:r>
            <a:endParaRPr b="0" lang="es-ES" sz="4950" spc="-1" strike="noStrike">
              <a:solidFill>
                <a:srgbClr val="000000"/>
              </a:solidFill>
              <a:latin typeface="Arial"/>
            </a:endParaRPr>
          </a:p>
        </p:txBody>
      </p:sp>
      <p:sp>
        <p:nvSpPr>
          <p:cNvPr id="191" name="PlaceHolder 2"/>
          <p:cNvSpPr>
            <a:spLocks noGrp="1"/>
          </p:cNvSpPr>
          <p:nvPr>
            <p:ph type="subTitle"/>
          </p:nvPr>
        </p:nvSpPr>
        <p:spPr>
          <a:xfrm>
            <a:off x="566280" y="1747800"/>
            <a:ext cx="3646440" cy="2821320"/>
          </a:xfrm>
          <a:prstGeom prst="rect">
            <a:avLst/>
          </a:prstGeom>
          <a:noFill/>
          <a:ln w="0">
            <a:noFill/>
          </a:ln>
        </p:spPr>
        <p:txBody>
          <a:bodyPr lIns="68760" rIns="68760" tIns="34200" bIns="34200" anchor="ctr">
            <a:normAutofit/>
          </a:bodyPr>
          <a:p>
            <a:pPr algn="ctr">
              <a:lnSpc>
                <a:spcPct val="100000"/>
              </a:lnSpc>
              <a:spcBef>
                <a:spcPts val="601"/>
              </a:spcBef>
              <a:tabLst>
                <a:tab algn="l" pos="0"/>
              </a:tabLst>
            </a:pPr>
            <a:r>
              <a:rPr b="1" lang="en-US" sz="3300" spc="-1" strike="noStrike" u="sng">
                <a:solidFill>
                  <a:srgbClr val="ffffff"/>
                </a:solidFill>
                <a:uFillTx/>
                <a:latin typeface="Courier New"/>
                <a:ea typeface="Courier New"/>
              </a:rPr>
              <a:t>Atributos</a:t>
            </a:r>
            <a:endParaRPr b="0" lang="es-ES" sz="3300" spc="-1" strike="noStrike">
              <a:latin typeface="Arial"/>
            </a:endParaRPr>
          </a:p>
          <a:p>
            <a:pPr algn="just">
              <a:lnSpc>
                <a:spcPct val="100000"/>
              </a:lnSpc>
              <a:spcBef>
                <a:spcPts val="601"/>
              </a:spcBef>
              <a:buClr>
                <a:srgbClr val="ffffff"/>
              </a:buClr>
              <a:buFont typeface="Arial"/>
              <a:buChar char="•"/>
              <a:tabLst>
                <a:tab algn="l" pos="0"/>
              </a:tabLst>
            </a:pPr>
            <a:r>
              <a:rPr b="0" lang="en-US" sz="1500" spc="-1" strike="noStrike">
                <a:solidFill>
                  <a:srgbClr val="ffffff"/>
                </a:solidFill>
                <a:latin typeface="Courier New"/>
                <a:ea typeface="Arial"/>
              </a:rPr>
              <a:t>Un </a:t>
            </a:r>
            <a:r>
              <a:rPr b="1" lang="en-US" sz="1500" spc="-1" strike="noStrike">
                <a:solidFill>
                  <a:srgbClr val="ffffff"/>
                </a:solidFill>
                <a:latin typeface="Courier New"/>
                <a:ea typeface="Arial"/>
              </a:rPr>
              <a:t>atributo</a:t>
            </a:r>
            <a:r>
              <a:rPr b="0" lang="en-US" sz="1500" spc="-1" strike="noStrike">
                <a:solidFill>
                  <a:srgbClr val="ffffff"/>
                </a:solidFill>
                <a:latin typeface="Courier New"/>
                <a:ea typeface="Arial"/>
              </a:rPr>
              <a:t> especifica una propiedad para el elemento, utilizando un par nombre/valor. Un elemento XML puede tener uno o más atributos. Por ejemplo:</a:t>
            </a:r>
            <a:endParaRPr b="0" lang="es-ES" sz="1500" spc="-1" strike="noStrike">
              <a:latin typeface="Arial"/>
            </a:endParaRPr>
          </a:p>
          <a:p>
            <a:pPr>
              <a:lnSpc>
                <a:spcPct val="100000"/>
              </a:lnSpc>
              <a:spcBef>
                <a:spcPts val="601"/>
              </a:spcBef>
              <a:tabLst>
                <a:tab algn="l" pos="0"/>
              </a:tabLst>
            </a:pPr>
            <a:endParaRPr b="0" lang="es-ES" sz="1500" spc="-1" strike="noStrike">
              <a:latin typeface="Arial"/>
            </a:endParaRPr>
          </a:p>
        </p:txBody>
      </p:sp>
      <p:sp>
        <p:nvSpPr>
          <p:cNvPr id="192" name="CuadroTexto 3"/>
          <p:cNvSpPr/>
          <p:nvPr/>
        </p:nvSpPr>
        <p:spPr>
          <a:xfrm>
            <a:off x="4772520" y="894600"/>
            <a:ext cx="4065840" cy="548280"/>
          </a:xfrm>
          <a:prstGeom prst="rect">
            <a:avLst/>
          </a:prstGeom>
          <a:noFill/>
          <a:ln w="0">
            <a:noFill/>
          </a:ln>
        </p:spPr>
        <p:style>
          <a:lnRef idx="0"/>
          <a:fillRef idx="0"/>
          <a:effectRef idx="0"/>
          <a:fontRef idx="minor"/>
        </p:style>
        <p:txBody>
          <a:bodyPr numCol="1" spcCol="0" horzOverflow="overflow" vertOverflow="overflow" lIns="68760" rIns="68760" tIns="34200" bIns="34200" anchor="t">
            <a:spAutoFit/>
          </a:bodyPr>
          <a:p>
            <a:pPr>
              <a:lnSpc>
                <a:spcPct val="100000"/>
              </a:lnSpc>
            </a:pPr>
            <a:r>
              <a:rPr b="1" lang="en-US" sz="1050" spc="-1" strike="noStrike">
                <a:solidFill>
                  <a:srgbClr val="ff0000"/>
                </a:solidFill>
                <a:latin typeface="Consolas"/>
                <a:ea typeface="Arial"/>
              </a:rPr>
              <a:t>&lt;a href="http://www.tutorialspoint.com/"&gt;Tutorialspoint!&lt;/a&gt;</a:t>
            </a:r>
            <a:endParaRPr b="0" lang="es-ES" sz="1050" spc="-1" strike="noStrike">
              <a:latin typeface="Arial"/>
            </a:endParaRPr>
          </a:p>
          <a:p>
            <a:pPr>
              <a:lnSpc>
                <a:spcPct val="100000"/>
              </a:lnSpc>
            </a:pPr>
            <a:endParaRPr b="0" lang="es-ES" sz="1050" spc="-1" strike="noStrike">
              <a:latin typeface="Arial"/>
            </a:endParaRPr>
          </a:p>
        </p:txBody>
      </p:sp>
      <p:sp>
        <p:nvSpPr>
          <p:cNvPr id="193" name="CuadroTexto 4"/>
          <p:cNvSpPr/>
          <p:nvPr/>
        </p:nvSpPr>
        <p:spPr>
          <a:xfrm>
            <a:off x="4877640" y="1481400"/>
            <a:ext cx="3611880" cy="2420280"/>
          </a:xfrm>
          <a:prstGeom prst="rect">
            <a:avLst/>
          </a:prstGeom>
          <a:noFill/>
          <a:ln w="0">
            <a:noFill/>
          </a:ln>
        </p:spPr>
        <p:style>
          <a:lnRef idx="0"/>
          <a:fillRef idx="0"/>
          <a:effectRef idx="0"/>
          <a:fontRef idx="minor"/>
        </p:style>
        <p:txBody>
          <a:bodyPr numCol="1" spcCol="0" horzOverflow="overflow" vertOverflow="overflow" lIns="68760" rIns="68760" tIns="34200" bIns="34200" anchor="t">
            <a:spAutoFit/>
          </a:bodyPr>
          <a:p>
            <a:pPr>
              <a:lnSpc>
                <a:spcPct val="100000"/>
              </a:lnSpc>
            </a:pPr>
            <a:r>
              <a:rPr b="1" lang="es-ES" sz="2400" spc="-1" strike="noStrike">
                <a:solidFill>
                  <a:srgbClr val="000000"/>
                </a:solidFill>
                <a:latin typeface="Arial"/>
                <a:ea typeface="Arial"/>
              </a:rPr>
              <a:t>Reglas de los atributos:</a:t>
            </a:r>
            <a:endParaRPr b="0" lang="es-ES" sz="2400" spc="-1" strike="noStrike">
              <a:latin typeface="Arial"/>
            </a:endParaRPr>
          </a:p>
          <a:p>
            <a:pPr marL="257040" indent="-257040">
              <a:lnSpc>
                <a:spcPct val="100000"/>
              </a:lnSpc>
              <a:buClr>
                <a:srgbClr val="000000"/>
              </a:buClr>
              <a:buFont typeface="Arial"/>
              <a:buChar char="•"/>
            </a:pPr>
            <a:r>
              <a:rPr b="0" lang="es-ES" sz="1500" spc="-1" strike="noStrike">
                <a:solidFill>
                  <a:srgbClr val="000000"/>
                </a:solidFill>
                <a:latin typeface="Arial"/>
                <a:ea typeface="Arial"/>
              </a:rPr>
              <a:t>Nombres de atributos en XML (a diferencia del HTML) son sensibles a mayúsculas. Es decir, HREF y href son dos diferentes atributos XML.</a:t>
            </a:r>
            <a:endParaRPr b="0" lang="es-ES" sz="1500" spc="-1" strike="noStrike">
              <a:latin typeface="Arial"/>
            </a:endParaRPr>
          </a:p>
          <a:p>
            <a:pPr>
              <a:lnSpc>
                <a:spcPct val="100000"/>
              </a:lnSpc>
            </a:pPr>
            <a:endParaRPr b="0" lang="es-ES" sz="1500" spc="-1" strike="noStrike">
              <a:latin typeface="Arial"/>
            </a:endParaRPr>
          </a:p>
          <a:p>
            <a:pPr marL="257040" indent="-257040">
              <a:lnSpc>
                <a:spcPct val="100000"/>
              </a:lnSpc>
              <a:buClr>
                <a:srgbClr val="000000"/>
              </a:buClr>
              <a:buFont typeface="Arial"/>
              <a:buChar char="•"/>
            </a:pPr>
            <a:r>
              <a:rPr b="0" lang="es-ES" sz="1500" spc="-1" strike="noStrike">
                <a:solidFill>
                  <a:srgbClr val="000000"/>
                </a:solidFill>
                <a:latin typeface="Arial"/>
                <a:ea typeface="Arial"/>
              </a:rPr>
              <a:t>Un mismo atributo no puede tener dos valores en una sintaxis.</a:t>
            </a:r>
            <a:endParaRPr b="0" lang="es-ES" sz="1500" spc="-1" strike="noStrike">
              <a:latin typeface="Arial"/>
            </a:endParaRPr>
          </a:p>
          <a:p>
            <a:pPr>
              <a:lnSpc>
                <a:spcPct val="100000"/>
              </a:lnSpc>
            </a:pPr>
            <a:endParaRPr b="0" lang="es-ES" sz="1500" spc="-1" strike="noStrike">
              <a:latin typeface="Arial"/>
            </a:endParaRPr>
          </a:p>
        </p:txBody>
      </p:sp>
      <p:sp>
        <p:nvSpPr>
          <p:cNvPr id="194" name="CuadroTexto 5"/>
          <p:cNvSpPr/>
          <p:nvPr/>
        </p:nvSpPr>
        <p:spPr>
          <a:xfrm>
            <a:off x="4877640" y="3865320"/>
            <a:ext cx="3855600" cy="981720"/>
          </a:xfrm>
          <a:prstGeom prst="rect">
            <a:avLst/>
          </a:prstGeom>
          <a:noFill/>
          <a:ln w="0">
            <a:noFill/>
          </a:ln>
        </p:spPr>
        <p:style>
          <a:lnRef idx="0"/>
          <a:fillRef idx="0"/>
          <a:effectRef idx="0"/>
          <a:fontRef idx="minor"/>
        </p:style>
        <p:txBody>
          <a:bodyPr numCol="1" spcCol="0" horzOverflow="overflow" vertOverflow="overflow" lIns="68760" rIns="68760" tIns="34200" bIns="34200" anchor="t">
            <a:spAutoFit/>
          </a:bodyPr>
          <a:p>
            <a:pPr marL="257040" indent="-257040">
              <a:lnSpc>
                <a:spcPct val="100000"/>
              </a:lnSpc>
              <a:buClr>
                <a:srgbClr val="000000"/>
              </a:buClr>
              <a:buFont typeface="Arial"/>
              <a:buChar char="•"/>
            </a:pPr>
            <a:r>
              <a:rPr b="0" lang="es-ES" sz="1500" spc="-1" strike="noStrike">
                <a:solidFill>
                  <a:srgbClr val="000000"/>
                </a:solidFill>
                <a:latin typeface="Arial"/>
                <a:ea typeface="Arial"/>
              </a:rPr>
              <a:t>Los nombres de los atributos se definen sin comillas, mientras que los valores de los atributos siempre debe aparecer entre comillas</a:t>
            </a:r>
            <a:endParaRPr b="0" lang="es-ES" sz="15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968400" y="2775960"/>
            <a:ext cx="7212240" cy="1008360"/>
          </a:xfrm>
          <a:prstGeom prst="rect">
            <a:avLst/>
          </a:prstGeom>
          <a:noFill/>
          <a:ln w="0">
            <a:noFill/>
          </a:ln>
        </p:spPr>
        <p:txBody>
          <a:bodyPr tIns="91440" bIns="91440" anchor="b">
            <a:noAutofit/>
          </a:bodyPr>
          <a:p>
            <a:pPr>
              <a:lnSpc>
                <a:spcPct val="100000"/>
              </a:lnSpc>
            </a:pPr>
            <a:r>
              <a:rPr b="1" lang="en" sz="4800" spc="-1" strike="noStrike">
                <a:solidFill>
                  <a:srgbClr val="ffffff"/>
                </a:solidFill>
                <a:latin typeface="Courier New"/>
                <a:ea typeface="Courier New"/>
              </a:rPr>
              <a:t>¿QUÉ ES RSS?</a:t>
            </a:r>
            <a:endParaRPr b="0" lang="es-ES"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343080" y="437040"/>
            <a:ext cx="8229240" cy="412920"/>
          </a:xfrm>
          <a:prstGeom prst="rect">
            <a:avLst/>
          </a:prstGeom>
          <a:noFill/>
          <a:ln w="0">
            <a:noFill/>
          </a:ln>
        </p:spPr>
        <p:txBody>
          <a:bodyPr tIns="91440" bIns="91440" anchor="t">
            <a:noAutofit/>
          </a:bodyPr>
          <a:p>
            <a:pPr>
              <a:lnSpc>
                <a:spcPct val="100000"/>
              </a:lnSpc>
              <a:tabLst>
                <a:tab algn="l" pos="0"/>
              </a:tabLst>
            </a:pPr>
            <a:r>
              <a:rPr b="0" lang="en" sz="3200" spc="-1" strike="noStrike">
                <a:solidFill>
                  <a:srgbClr val="ffffff"/>
                </a:solidFill>
                <a:latin typeface="Courier New"/>
                <a:ea typeface="Courier New"/>
              </a:rPr>
              <a:t>RSS</a:t>
            </a:r>
            <a:endParaRPr b="0" lang="es-ES" sz="3200" spc="-1" strike="noStrike">
              <a:solidFill>
                <a:srgbClr val="000000"/>
              </a:solidFill>
              <a:latin typeface="Arial"/>
            </a:endParaRPr>
          </a:p>
        </p:txBody>
      </p:sp>
      <p:sp>
        <p:nvSpPr>
          <p:cNvPr id="197" name="PlaceHolder 2"/>
          <p:cNvSpPr>
            <a:spLocks noGrp="1"/>
          </p:cNvSpPr>
          <p:nvPr>
            <p:ph/>
          </p:nvPr>
        </p:nvSpPr>
        <p:spPr>
          <a:xfrm>
            <a:off x="251640" y="1179000"/>
            <a:ext cx="8640720" cy="3963960"/>
          </a:xfrm>
          <a:prstGeom prst="rect">
            <a:avLst/>
          </a:prstGeom>
          <a:noFill/>
          <a:ln w="0">
            <a:noFill/>
          </a:ln>
        </p:spPr>
        <p:txBody>
          <a:bodyPr tIns="91440" bIns="91440" anchor="t">
            <a:noAutofit/>
          </a:bodyPr>
          <a:p>
            <a:pPr marL="76320">
              <a:lnSpc>
                <a:spcPct val="100000"/>
              </a:lnSpc>
              <a:spcBef>
                <a:spcPts val="601"/>
              </a:spcBef>
              <a:tabLst>
                <a:tab algn="l" pos="0"/>
              </a:tabLst>
            </a:pPr>
            <a:r>
              <a:rPr b="1" lang="es-ES" sz="2400" spc="-1" strike="noStrike">
                <a:solidFill>
                  <a:srgbClr val="000000"/>
                </a:solidFill>
                <a:latin typeface="Times New Roman"/>
                <a:ea typeface="Courier New"/>
              </a:rPr>
              <a:t>RSS</a:t>
            </a:r>
            <a:r>
              <a:rPr b="0" lang="es-ES" sz="2400" spc="-1" strike="noStrike">
                <a:solidFill>
                  <a:srgbClr val="000000"/>
                </a:solidFill>
                <a:latin typeface="Times New Roman"/>
                <a:ea typeface="Courier New"/>
              </a:rPr>
              <a:t> son las siglas de </a:t>
            </a:r>
            <a:r>
              <a:rPr b="0" i="1" lang="es-ES" sz="2400" spc="-1" strike="noStrike">
                <a:solidFill>
                  <a:srgbClr val="000000"/>
                </a:solidFill>
                <a:latin typeface="Times New Roman"/>
                <a:ea typeface="Courier New"/>
              </a:rPr>
              <a:t>Really Simple Syndication</a:t>
            </a:r>
            <a:r>
              <a:rPr b="0" lang="es-ES" sz="2400" spc="-1" strike="noStrike">
                <a:solidFill>
                  <a:srgbClr val="000000"/>
                </a:solidFill>
                <a:latin typeface="Times New Roman"/>
                <a:ea typeface="Courier New"/>
              </a:rPr>
              <a:t>, un formato que cumple con el estándar XML para compartir contenido en la web. Se utiliza para </a:t>
            </a:r>
            <a:r>
              <a:rPr b="1" lang="es-ES" sz="2400" spc="-1" strike="noStrike">
                <a:solidFill>
                  <a:srgbClr val="000000"/>
                </a:solidFill>
                <a:latin typeface="Times New Roman"/>
                <a:ea typeface="Courier New"/>
              </a:rPr>
              <a:t>difundir información actualizada a usuarios que se han suscrito </a:t>
            </a:r>
            <a:r>
              <a:rPr b="0" lang="es-ES" sz="2400" spc="-1" strike="noStrike">
                <a:solidFill>
                  <a:srgbClr val="000000"/>
                </a:solidFill>
                <a:latin typeface="Times New Roman"/>
                <a:ea typeface="Courier New"/>
              </a:rPr>
              <a:t>a una fuente de contenidos. El formato permite distribuir contenidos sin necesidad de un navegador, utilizando un </a:t>
            </a:r>
            <a:r>
              <a:rPr b="0" i="1" lang="es-ES" sz="2400" spc="-1" strike="noStrike">
                <a:solidFill>
                  <a:srgbClr val="000000"/>
                </a:solidFill>
                <a:latin typeface="Times New Roman"/>
                <a:ea typeface="Courier New"/>
              </a:rPr>
              <a:t>software</a:t>
            </a:r>
            <a:r>
              <a:rPr b="0" lang="es-ES" sz="2400" spc="-1" strike="noStrike">
                <a:solidFill>
                  <a:srgbClr val="000000"/>
                </a:solidFill>
                <a:latin typeface="Times New Roman"/>
                <a:ea typeface="Courier New"/>
              </a:rPr>
              <a:t> diseñado para leer estos contenidos RSS (agregador). También es posible utilizar el navegador de internet para visualizar los contenidos RSS. </a:t>
            </a:r>
            <a:endParaRPr b="0" lang="es-ES" sz="2400" spc="-1" strike="noStrike">
              <a:solidFill>
                <a:srgbClr val="000000"/>
              </a:solidFill>
              <a:latin typeface="Arial"/>
            </a:endParaRPr>
          </a:p>
        </p:txBody>
      </p:sp>
      <p:sp>
        <p:nvSpPr>
          <p:cNvPr id="198" name="PlaceHolder 3"/>
          <p:cNvSpPr>
            <a:spLocks noGrp="1"/>
          </p:cNvSpPr>
          <p:nvPr>
            <p:ph type="sldNum"/>
          </p:nvPr>
        </p:nvSpPr>
        <p:spPr>
          <a:xfrm>
            <a:off x="8523000" y="4641480"/>
            <a:ext cx="460800" cy="291600"/>
          </a:xfrm>
          <a:prstGeom prst="rect">
            <a:avLst/>
          </a:prstGeom>
          <a:noFill/>
          <a:ln w="0">
            <a:noFill/>
          </a:ln>
        </p:spPr>
        <p:txBody>
          <a:bodyPr tIns="91440" bIns="91440" anchor="t">
            <a:noAutofit/>
          </a:bodyPr>
          <a:p>
            <a:pPr algn="r">
              <a:lnSpc>
                <a:spcPct val="100000"/>
              </a:lnSpc>
              <a:tabLst>
                <a:tab algn="l" pos="0"/>
              </a:tabLst>
            </a:pPr>
            <a:fld id="{6160CF1D-79D4-401F-AA91-90420B257376}"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TotalTime>
  <Application>LibreOffice/7.2.2.2$Windows_X86_64 LibreOffice_project/02b2acce88a210515b4a5bb2e46cbfb63fe97d56</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es-ES</dc:language>
  <cp:lastModifiedBy/>
  <dcterms:modified xsi:type="dcterms:W3CDTF">2022-02-08T12:25:33Z</dcterms:modified>
  <cp:revision>42</cp:revision>
  <dc:subject/>
  <dc: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9</vt:i4>
  </property>
  <property fmtid="{D5CDD505-2E9C-101B-9397-08002B2CF9AE}" pid="3" name="PresentationFormat">
    <vt:lpwstr>Presentación en pantalla (16:9)</vt:lpwstr>
  </property>
  <property fmtid="{D5CDD505-2E9C-101B-9397-08002B2CF9AE}" pid="4" name="Slides">
    <vt:i4>13</vt:i4>
  </property>
</Properties>
</file>