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x="9144000" cy="5143500" type="screen16x9"/>
  <p:notesSz cx="7559675" cy="106918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0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04280" y="387720"/>
            <a:ext cx="8228880" cy="625320"/>
          </a:xfrm>
          <a:prstGeom prst="rect">
            <a:avLst/>
          </a:prstGeom>
          <a:noFill/>
          <a:ln w="0">
            <a:noFill/>
          </a:ln>
        </p:spPr>
        <p:txBody>
          <a:bodyPr lIns="0" tIns="0" rIns="0" bIns="0" anchor="ctr">
            <a:noAutofit/>
          </a:bodyPr>
          <a:lstStyle/>
          <a:p>
            <a:pPr algn="ctr"/>
            <a:endParaRPr lang="es-ES" sz="4400" b="0" strike="noStrike" spc="-1">
              <a:latin typeface="Arial"/>
            </a:endParaRPr>
          </a:p>
        </p:txBody>
      </p:sp>
      <p:sp>
        <p:nvSpPr>
          <p:cNvPr id="31" name="PlaceHolder 2"/>
          <p:cNvSpPr>
            <a:spLocks noGrp="1"/>
          </p:cNvSpPr>
          <p:nvPr>
            <p:ph/>
          </p:nvPr>
        </p:nvSpPr>
        <p:spPr>
          <a:xfrm>
            <a:off x="343080" y="1125000"/>
            <a:ext cx="829008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32" name="PlaceHolder 3"/>
          <p:cNvSpPr>
            <a:spLocks noGrp="1"/>
          </p:cNvSpPr>
          <p:nvPr>
            <p:ph/>
          </p:nvPr>
        </p:nvSpPr>
        <p:spPr>
          <a:xfrm>
            <a:off x="343080" y="3025440"/>
            <a:ext cx="8290080" cy="1735200"/>
          </a:xfrm>
          <a:prstGeom prst="rect">
            <a:avLst/>
          </a:prstGeom>
          <a:noFill/>
          <a:ln w="0">
            <a:noFill/>
          </a:ln>
        </p:spPr>
        <p:txBody>
          <a:bodyPr lIns="0" tIns="0" rIns="0" bIns="0" anchor="t">
            <a:normAutofit/>
          </a:bodyPr>
          <a:lstStyle/>
          <a:p>
            <a:endParaRPr lang="es-E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04280" y="387720"/>
            <a:ext cx="8228880" cy="625320"/>
          </a:xfrm>
          <a:prstGeom prst="rect">
            <a:avLst/>
          </a:prstGeom>
          <a:noFill/>
          <a:ln w="0">
            <a:noFill/>
          </a:ln>
        </p:spPr>
        <p:txBody>
          <a:bodyPr lIns="0" tIns="0" rIns="0" bIns="0" anchor="ctr">
            <a:noAutofit/>
          </a:bodyPr>
          <a:lstStyle/>
          <a:p>
            <a:pPr algn="ctr"/>
            <a:endParaRPr lang="es-ES" sz="4400" b="0" strike="noStrike" spc="-1">
              <a:latin typeface="Arial"/>
            </a:endParaRPr>
          </a:p>
        </p:txBody>
      </p:sp>
      <p:sp>
        <p:nvSpPr>
          <p:cNvPr id="34" name="PlaceHolder 2"/>
          <p:cNvSpPr>
            <a:spLocks noGrp="1"/>
          </p:cNvSpPr>
          <p:nvPr>
            <p:ph/>
          </p:nvPr>
        </p:nvSpPr>
        <p:spPr>
          <a:xfrm>
            <a:off x="343080" y="1125000"/>
            <a:ext cx="404532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35" name="PlaceHolder 3"/>
          <p:cNvSpPr>
            <a:spLocks noGrp="1"/>
          </p:cNvSpPr>
          <p:nvPr>
            <p:ph/>
          </p:nvPr>
        </p:nvSpPr>
        <p:spPr>
          <a:xfrm>
            <a:off x="4591080" y="1125000"/>
            <a:ext cx="404532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36" name="PlaceHolder 4"/>
          <p:cNvSpPr>
            <a:spLocks noGrp="1"/>
          </p:cNvSpPr>
          <p:nvPr>
            <p:ph/>
          </p:nvPr>
        </p:nvSpPr>
        <p:spPr>
          <a:xfrm>
            <a:off x="343080" y="3025440"/>
            <a:ext cx="404532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37" name="PlaceHolder 5"/>
          <p:cNvSpPr>
            <a:spLocks noGrp="1"/>
          </p:cNvSpPr>
          <p:nvPr>
            <p:ph/>
          </p:nvPr>
        </p:nvSpPr>
        <p:spPr>
          <a:xfrm>
            <a:off x="4591080" y="3025440"/>
            <a:ext cx="4045320" cy="1735200"/>
          </a:xfrm>
          <a:prstGeom prst="rect">
            <a:avLst/>
          </a:prstGeom>
          <a:noFill/>
          <a:ln w="0">
            <a:noFill/>
          </a:ln>
        </p:spPr>
        <p:txBody>
          <a:bodyPr lIns="0" tIns="0" rIns="0" bIns="0" anchor="t">
            <a:normAutofit/>
          </a:bodyPr>
          <a:lstStyle/>
          <a:p>
            <a:endParaRPr lang="es-E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04280" y="387720"/>
            <a:ext cx="8228880" cy="625320"/>
          </a:xfrm>
          <a:prstGeom prst="rect">
            <a:avLst/>
          </a:prstGeom>
          <a:noFill/>
          <a:ln w="0">
            <a:noFill/>
          </a:ln>
        </p:spPr>
        <p:txBody>
          <a:bodyPr lIns="0" tIns="0" rIns="0" bIns="0" anchor="ctr">
            <a:noAutofit/>
          </a:bodyPr>
          <a:lstStyle/>
          <a:p>
            <a:pPr algn="ctr"/>
            <a:endParaRPr lang="es-ES" sz="4400" b="0" strike="noStrike" spc="-1">
              <a:latin typeface="Arial"/>
            </a:endParaRPr>
          </a:p>
        </p:txBody>
      </p:sp>
      <p:sp>
        <p:nvSpPr>
          <p:cNvPr id="39" name="PlaceHolder 2"/>
          <p:cNvSpPr>
            <a:spLocks noGrp="1"/>
          </p:cNvSpPr>
          <p:nvPr>
            <p:ph/>
          </p:nvPr>
        </p:nvSpPr>
        <p:spPr>
          <a:xfrm>
            <a:off x="343080" y="1125000"/>
            <a:ext cx="266904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40" name="PlaceHolder 3"/>
          <p:cNvSpPr>
            <a:spLocks noGrp="1"/>
          </p:cNvSpPr>
          <p:nvPr>
            <p:ph/>
          </p:nvPr>
        </p:nvSpPr>
        <p:spPr>
          <a:xfrm>
            <a:off x="3146040" y="1125000"/>
            <a:ext cx="266904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41" name="PlaceHolder 4"/>
          <p:cNvSpPr>
            <a:spLocks noGrp="1"/>
          </p:cNvSpPr>
          <p:nvPr>
            <p:ph/>
          </p:nvPr>
        </p:nvSpPr>
        <p:spPr>
          <a:xfrm>
            <a:off x="5949000" y="1125000"/>
            <a:ext cx="266904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42" name="PlaceHolder 5"/>
          <p:cNvSpPr>
            <a:spLocks noGrp="1"/>
          </p:cNvSpPr>
          <p:nvPr>
            <p:ph/>
          </p:nvPr>
        </p:nvSpPr>
        <p:spPr>
          <a:xfrm>
            <a:off x="343080" y="3025440"/>
            <a:ext cx="266904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43" name="PlaceHolder 6"/>
          <p:cNvSpPr>
            <a:spLocks noGrp="1"/>
          </p:cNvSpPr>
          <p:nvPr>
            <p:ph/>
          </p:nvPr>
        </p:nvSpPr>
        <p:spPr>
          <a:xfrm>
            <a:off x="3146040" y="3025440"/>
            <a:ext cx="266904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44" name="PlaceHolder 7"/>
          <p:cNvSpPr>
            <a:spLocks noGrp="1"/>
          </p:cNvSpPr>
          <p:nvPr>
            <p:ph/>
          </p:nvPr>
        </p:nvSpPr>
        <p:spPr>
          <a:xfrm>
            <a:off x="5949000" y="3025440"/>
            <a:ext cx="2669040" cy="1735200"/>
          </a:xfrm>
          <a:prstGeom prst="rect">
            <a:avLst/>
          </a:prstGeom>
          <a:noFill/>
          <a:ln w="0">
            <a:noFill/>
          </a:ln>
        </p:spPr>
        <p:txBody>
          <a:bodyPr lIns="0" tIns="0" rIns="0" bIns="0" anchor="t">
            <a:normAutofit/>
          </a:bodyPr>
          <a:lstStyle/>
          <a:p>
            <a:endParaRPr lang="es-E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04280" y="387720"/>
            <a:ext cx="8228880" cy="625320"/>
          </a:xfrm>
          <a:prstGeom prst="rect">
            <a:avLst/>
          </a:prstGeom>
          <a:noFill/>
          <a:ln w="0">
            <a:noFill/>
          </a:ln>
        </p:spPr>
        <p:txBody>
          <a:bodyPr lIns="0" tIns="0" rIns="0" bIns="0" anchor="ctr">
            <a:noAutofit/>
          </a:bodyPr>
          <a:lstStyle/>
          <a:p>
            <a:pPr algn="ctr"/>
            <a:endParaRPr lang="es-ES" sz="4400" b="0" strike="noStrike" spc="-1">
              <a:latin typeface="Arial"/>
            </a:endParaRPr>
          </a:p>
        </p:txBody>
      </p:sp>
      <p:sp>
        <p:nvSpPr>
          <p:cNvPr id="50" name="PlaceHolder 2"/>
          <p:cNvSpPr>
            <a:spLocks noGrp="1"/>
          </p:cNvSpPr>
          <p:nvPr>
            <p:ph type="subTitle"/>
          </p:nvPr>
        </p:nvSpPr>
        <p:spPr>
          <a:xfrm>
            <a:off x="343080" y="1125000"/>
            <a:ext cx="8290080" cy="3638160"/>
          </a:xfrm>
          <a:prstGeom prst="rect">
            <a:avLst/>
          </a:prstGeom>
          <a:noFill/>
          <a:ln w="0">
            <a:noFill/>
          </a:ln>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04280" y="387720"/>
            <a:ext cx="8228880" cy="625320"/>
          </a:xfrm>
          <a:prstGeom prst="rect">
            <a:avLst/>
          </a:prstGeom>
          <a:noFill/>
          <a:ln w="0">
            <a:noFill/>
          </a:ln>
        </p:spPr>
        <p:txBody>
          <a:bodyPr lIns="0" tIns="0" rIns="0" bIns="0" anchor="ctr">
            <a:noAutofit/>
          </a:bodyPr>
          <a:lstStyle/>
          <a:p>
            <a:pPr algn="ctr"/>
            <a:endParaRPr lang="es-ES" sz="4400" b="0" strike="noStrike" spc="-1">
              <a:latin typeface="Arial"/>
            </a:endParaRPr>
          </a:p>
        </p:txBody>
      </p:sp>
      <p:sp>
        <p:nvSpPr>
          <p:cNvPr id="52" name="PlaceHolder 2"/>
          <p:cNvSpPr>
            <a:spLocks noGrp="1"/>
          </p:cNvSpPr>
          <p:nvPr>
            <p:ph/>
          </p:nvPr>
        </p:nvSpPr>
        <p:spPr>
          <a:xfrm>
            <a:off x="343080" y="1125000"/>
            <a:ext cx="8290080" cy="3638160"/>
          </a:xfrm>
          <a:prstGeom prst="rect">
            <a:avLst/>
          </a:prstGeom>
          <a:noFill/>
          <a:ln w="0">
            <a:noFill/>
          </a:ln>
        </p:spPr>
        <p:txBody>
          <a:bodyPr lIns="0" tIns="0" rIns="0" bIns="0" anchor="t">
            <a:normAutofit/>
          </a:bodyPr>
          <a:lstStyle/>
          <a:p>
            <a:endParaRPr lang="es-E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04280" y="387720"/>
            <a:ext cx="8228880" cy="625320"/>
          </a:xfrm>
          <a:prstGeom prst="rect">
            <a:avLst/>
          </a:prstGeom>
          <a:noFill/>
          <a:ln w="0">
            <a:noFill/>
          </a:ln>
        </p:spPr>
        <p:txBody>
          <a:bodyPr lIns="0" tIns="0" rIns="0" bIns="0" anchor="ctr">
            <a:noAutofit/>
          </a:bodyPr>
          <a:lstStyle/>
          <a:p>
            <a:pPr algn="ctr"/>
            <a:endParaRPr lang="es-ES" sz="4400" b="0" strike="noStrike" spc="-1">
              <a:latin typeface="Arial"/>
            </a:endParaRPr>
          </a:p>
        </p:txBody>
      </p:sp>
      <p:sp>
        <p:nvSpPr>
          <p:cNvPr id="54" name="PlaceHolder 2"/>
          <p:cNvSpPr>
            <a:spLocks noGrp="1"/>
          </p:cNvSpPr>
          <p:nvPr>
            <p:ph/>
          </p:nvPr>
        </p:nvSpPr>
        <p:spPr>
          <a:xfrm>
            <a:off x="343080" y="1125000"/>
            <a:ext cx="4045320" cy="3638160"/>
          </a:xfrm>
          <a:prstGeom prst="rect">
            <a:avLst/>
          </a:prstGeom>
          <a:noFill/>
          <a:ln w="0">
            <a:noFill/>
          </a:ln>
        </p:spPr>
        <p:txBody>
          <a:bodyPr lIns="0" tIns="0" rIns="0" bIns="0" anchor="t">
            <a:normAutofit/>
          </a:bodyPr>
          <a:lstStyle/>
          <a:p>
            <a:endParaRPr lang="es-ES" sz="3200" b="0" strike="noStrike" spc="-1">
              <a:latin typeface="Arial"/>
            </a:endParaRPr>
          </a:p>
        </p:txBody>
      </p:sp>
      <p:sp>
        <p:nvSpPr>
          <p:cNvPr id="55" name="PlaceHolder 3"/>
          <p:cNvSpPr>
            <a:spLocks noGrp="1"/>
          </p:cNvSpPr>
          <p:nvPr>
            <p:ph/>
          </p:nvPr>
        </p:nvSpPr>
        <p:spPr>
          <a:xfrm>
            <a:off x="4591080" y="1125000"/>
            <a:ext cx="4045320" cy="3638160"/>
          </a:xfrm>
          <a:prstGeom prst="rect">
            <a:avLst/>
          </a:prstGeom>
          <a:noFill/>
          <a:ln w="0">
            <a:noFill/>
          </a:ln>
        </p:spPr>
        <p:txBody>
          <a:bodyPr lIns="0" tIns="0" rIns="0" bIns="0" anchor="t">
            <a:normAutofit/>
          </a:bodyPr>
          <a:lstStyle/>
          <a:p>
            <a:endParaRPr lang="es-E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04280" y="387720"/>
            <a:ext cx="8228880" cy="625320"/>
          </a:xfrm>
          <a:prstGeom prst="rect">
            <a:avLst/>
          </a:prstGeom>
          <a:noFill/>
          <a:ln w="0">
            <a:noFill/>
          </a:ln>
        </p:spPr>
        <p:txBody>
          <a:bodyPr lIns="0" tIns="0" rIns="0" bIns="0" anchor="ctr">
            <a:noAutofit/>
          </a:bodyPr>
          <a:lstStyle/>
          <a:p>
            <a:pPr algn="ctr"/>
            <a:endParaRPr lang="es-E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04280" y="493920"/>
            <a:ext cx="8228880" cy="1913760"/>
          </a:xfrm>
          <a:prstGeom prst="rect">
            <a:avLst/>
          </a:prstGeom>
          <a:noFill/>
          <a:ln w="0">
            <a:noFill/>
          </a:ln>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04280" y="387720"/>
            <a:ext cx="8228880" cy="625320"/>
          </a:xfrm>
          <a:prstGeom prst="rect">
            <a:avLst/>
          </a:prstGeom>
          <a:noFill/>
          <a:ln w="0">
            <a:noFill/>
          </a:ln>
        </p:spPr>
        <p:txBody>
          <a:bodyPr lIns="0" tIns="0" rIns="0" bIns="0" anchor="ctr">
            <a:noAutofit/>
          </a:bodyPr>
          <a:lstStyle/>
          <a:p>
            <a:pPr algn="ctr"/>
            <a:endParaRPr lang="es-ES" sz="4400" b="0" strike="noStrike" spc="-1">
              <a:latin typeface="Arial"/>
            </a:endParaRPr>
          </a:p>
        </p:txBody>
      </p:sp>
      <p:sp>
        <p:nvSpPr>
          <p:cNvPr id="59" name="PlaceHolder 2"/>
          <p:cNvSpPr>
            <a:spLocks noGrp="1"/>
          </p:cNvSpPr>
          <p:nvPr>
            <p:ph/>
          </p:nvPr>
        </p:nvSpPr>
        <p:spPr>
          <a:xfrm>
            <a:off x="343080" y="1125000"/>
            <a:ext cx="404532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60" name="PlaceHolder 3"/>
          <p:cNvSpPr>
            <a:spLocks noGrp="1"/>
          </p:cNvSpPr>
          <p:nvPr>
            <p:ph/>
          </p:nvPr>
        </p:nvSpPr>
        <p:spPr>
          <a:xfrm>
            <a:off x="4591080" y="1125000"/>
            <a:ext cx="4045320" cy="3638160"/>
          </a:xfrm>
          <a:prstGeom prst="rect">
            <a:avLst/>
          </a:prstGeom>
          <a:noFill/>
          <a:ln w="0">
            <a:noFill/>
          </a:ln>
        </p:spPr>
        <p:txBody>
          <a:bodyPr lIns="0" tIns="0" rIns="0" bIns="0" anchor="t">
            <a:normAutofit/>
          </a:bodyPr>
          <a:lstStyle/>
          <a:p>
            <a:endParaRPr lang="es-ES" sz="3200" b="0" strike="noStrike" spc="-1">
              <a:latin typeface="Arial"/>
            </a:endParaRPr>
          </a:p>
        </p:txBody>
      </p:sp>
      <p:sp>
        <p:nvSpPr>
          <p:cNvPr id="61" name="PlaceHolder 4"/>
          <p:cNvSpPr>
            <a:spLocks noGrp="1"/>
          </p:cNvSpPr>
          <p:nvPr>
            <p:ph/>
          </p:nvPr>
        </p:nvSpPr>
        <p:spPr>
          <a:xfrm>
            <a:off x="343080" y="3025440"/>
            <a:ext cx="4045320" cy="1735200"/>
          </a:xfrm>
          <a:prstGeom prst="rect">
            <a:avLst/>
          </a:prstGeom>
          <a:noFill/>
          <a:ln w="0">
            <a:noFill/>
          </a:ln>
        </p:spPr>
        <p:txBody>
          <a:bodyPr lIns="0" tIns="0" rIns="0" bIns="0" anchor="t">
            <a:normAutofit/>
          </a:bodyPr>
          <a:lstStyle/>
          <a:p>
            <a:endParaRPr lang="es-E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04280" y="387720"/>
            <a:ext cx="8228880" cy="625320"/>
          </a:xfrm>
          <a:prstGeom prst="rect">
            <a:avLst/>
          </a:prstGeom>
          <a:noFill/>
          <a:ln w="0">
            <a:noFill/>
          </a:ln>
        </p:spPr>
        <p:txBody>
          <a:bodyPr lIns="0" tIns="0" rIns="0" bIns="0" anchor="ctr">
            <a:noAutofit/>
          </a:bodyPr>
          <a:lstStyle/>
          <a:p>
            <a:pPr algn="ctr"/>
            <a:endParaRPr lang="es-ES" sz="4400" b="0" strike="noStrike" spc="-1">
              <a:latin typeface="Arial"/>
            </a:endParaRPr>
          </a:p>
        </p:txBody>
      </p:sp>
      <p:sp>
        <p:nvSpPr>
          <p:cNvPr id="10" name="PlaceHolder 2"/>
          <p:cNvSpPr>
            <a:spLocks noGrp="1"/>
          </p:cNvSpPr>
          <p:nvPr>
            <p:ph type="subTitle"/>
          </p:nvPr>
        </p:nvSpPr>
        <p:spPr>
          <a:xfrm>
            <a:off x="343080" y="1125000"/>
            <a:ext cx="8290080" cy="3638160"/>
          </a:xfrm>
          <a:prstGeom prst="rect">
            <a:avLst/>
          </a:prstGeom>
          <a:noFill/>
          <a:ln w="0">
            <a:noFill/>
          </a:ln>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04280" y="387720"/>
            <a:ext cx="8228880" cy="625320"/>
          </a:xfrm>
          <a:prstGeom prst="rect">
            <a:avLst/>
          </a:prstGeom>
          <a:noFill/>
          <a:ln w="0">
            <a:noFill/>
          </a:ln>
        </p:spPr>
        <p:txBody>
          <a:bodyPr lIns="0" tIns="0" rIns="0" bIns="0" anchor="ctr">
            <a:noAutofit/>
          </a:bodyPr>
          <a:lstStyle/>
          <a:p>
            <a:pPr algn="ctr"/>
            <a:endParaRPr lang="es-ES" sz="4400" b="0" strike="noStrike" spc="-1">
              <a:latin typeface="Arial"/>
            </a:endParaRPr>
          </a:p>
        </p:txBody>
      </p:sp>
      <p:sp>
        <p:nvSpPr>
          <p:cNvPr id="63" name="PlaceHolder 2"/>
          <p:cNvSpPr>
            <a:spLocks noGrp="1"/>
          </p:cNvSpPr>
          <p:nvPr>
            <p:ph/>
          </p:nvPr>
        </p:nvSpPr>
        <p:spPr>
          <a:xfrm>
            <a:off x="343080" y="1125000"/>
            <a:ext cx="4045320" cy="3638160"/>
          </a:xfrm>
          <a:prstGeom prst="rect">
            <a:avLst/>
          </a:prstGeom>
          <a:noFill/>
          <a:ln w="0">
            <a:noFill/>
          </a:ln>
        </p:spPr>
        <p:txBody>
          <a:bodyPr lIns="0" tIns="0" rIns="0" bIns="0" anchor="t">
            <a:normAutofit/>
          </a:bodyPr>
          <a:lstStyle/>
          <a:p>
            <a:endParaRPr lang="es-ES" sz="3200" b="0" strike="noStrike" spc="-1">
              <a:latin typeface="Arial"/>
            </a:endParaRPr>
          </a:p>
        </p:txBody>
      </p:sp>
      <p:sp>
        <p:nvSpPr>
          <p:cNvPr id="64" name="PlaceHolder 3"/>
          <p:cNvSpPr>
            <a:spLocks noGrp="1"/>
          </p:cNvSpPr>
          <p:nvPr>
            <p:ph/>
          </p:nvPr>
        </p:nvSpPr>
        <p:spPr>
          <a:xfrm>
            <a:off x="4591080" y="1125000"/>
            <a:ext cx="404532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65" name="PlaceHolder 4"/>
          <p:cNvSpPr>
            <a:spLocks noGrp="1"/>
          </p:cNvSpPr>
          <p:nvPr>
            <p:ph/>
          </p:nvPr>
        </p:nvSpPr>
        <p:spPr>
          <a:xfrm>
            <a:off x="4591080" y="3025440"/>
            <a:ext cx="4045320" cy="1735200"/>
          </a:xfrm>
          <a:prstGeom prst="rect">
            <a:avLst/>
          </a:prstGeom>
          <a:noFill/>
          <a:ln w="0">
            <a:noFill/>
          </a:ln>
        </p:spPr>
        <p:txBody>
          <a:bodyPr lIns="0" tIns="0" rIns="0" bIns="0" anchor="t">
            <a:normAutofit/>
          </a:bodyPr>
          <a:lstStyle/>
          <a:p>
            <a:endParaRPr lang="es-E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04280" y="387720"/>
            <a:ext cx="8228880" cy="625320"/>
          </a:xfrm>
          <a:prstGeom prst="rect">
            <a:avLst/>
          </a:prstGeom>
          <a:noFill/>
          <a:ln w="0">
            <a:noFill/>
          </a:ln>
        </p:spPr>
        <p:txBody>
          <a:bodyPr lIns="0" tIns="0" rIns="0" bIns="0" anchor="ctr">
            <a:noAutofit/>
          </a:bodyPr>
          <a:lstStyle/>
          <a:p>
            <a:pPr algn="ctr"/>
            <a:endParaRPr lang="es-ES" sz="4400" b="0" strike="noStrike" spc="-1">
              <a:latin typeface="Arial"/>
            </a:endParaRPr>
          </a:p>
        </p:txBody>
      </p:sp>
      <p:sp>
        <p:nvSpPr>
          <p:cNvPr id="67" name="PlaceHolder 2"/>
          <p:cNvSpPr>
            <a:spLocks noGrp="1"/>
          </p:cNvSpPr>
          <p:nvPr>
            <p:ph/>
          </p:nvPr>
        </p:nvSpPr>
        <p:spPr>
          <a:xfrm>
            <a:off x="343080" y="1125000"/>
            <a:ext cx="404532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68" name="PlaceHolder 3"/>
          <p:cNvSpPr>
            <a:spLocks noGrp="1"/>
          </p:cNvSpPr>
          <p:nvPr>
            <p:ph/>
          </p:nvPr>
        </p:nvSpPr>
        <p:spPr>
          <a:xfrm>
            <a:off x="4591080" y="1125000"/>
            <a:ext cx="404532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69" name="PlaceHolder 4"/>
          <p:cNvSpPr>
            <a:spLocks noGrp="1"/>
          </p:cNvSpPr>
          <p:nvPr>
            <p:ph/>
          </p:nvPr>
        </p:nvSpPr>
        <p:spPr>
          <a:xfrm>
            <a:off x="343080" y="3025440"/>
            <a:ext cx="8290080" cy="1735200"/>
          </a:xfrm>
          <a:prstGeom prst="rect">
            <a:avLst/>
          </a:prstGeom>
          <a:noFill/>
          <a:ln w="0">
            <a:noFill/>
          </a:ln>
        </p:spPr>
        <p:txBody>
          <a:bodyPr lIns="0" tIns="0" rIns="0" bIns="0" anchor="t">
            <a:normAutofit/>
          </a:bodyPr>
          <a:lstStyle/>
          <a:p>
            <a:endParaRPr lang="es-E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04280" y="387720"/>
            <a:ext cx="8228880" cy="625320"/>
          </a:xfrm>
          <a:prstGeom prst="rect">
            <a:avLst/>
          </a:prstGeom>
          <a:noFill/>
          <a:ln w="0">
            <a:noFill/>
          </a:ln>
        </p:spPr>
        <p:txBody>
          <a:bodyPr lIns="0" tIns="0" rIns="0" bIns="0" anchor="ctr">
            <a:noAutofit/>
          </a:bodyPr>
          <a:lstStyle/>
          <a:p>
            <a:pPr algn="ctr"/>
            <a:endParaRPr lang="es-ES" sz="4400" b="0" strike="noStrike" spc="-1">
              <a:latin typeface="Arial"/>
            </a:endParaRPr>
          </a:p>
        </p:txBody>
      </p:sp>
      <p:sp>
        <p:nvSpPr>
          <p:cNvPr id="71" name="PlaceHolder 2"/>
          <p:cNvSpPr>
            <a:spLocks noGrp="1"/>
          </p:cNvSpPr>
          <p:nvPr>
            <p:ph/>
          </p:nvPr>
        </p:nvSpPr>
        <p:spPr>
          <a:xfrm>
            <a:off x="343080" y="1125000"/>
            <a:ext cx="829008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72" name="PlaceHolder 3"/>
          <p:cNvSpPr>
            <a:spLocks noGrp="1"/>
          </p:cNvSpPr>
          <p:nvPr>
            <p:ph/>
          </p:nvPr>
        </p:nvSpPr>
        <p:spPr>
          <a:xfrm>
            <a:off x="343080" y="3025440"/>
            <a:ext cx="8290080" cy="1735200"/>
          </a:xfrm>
          <a:prstGeom prst="rect">
            <a:avLst/>
          </a:prstGeom>
          <a:noFill/>
          <a:ln w="0">
            <a:noFill/>
          </a:ln>
        </p:spPr>
        <p:txBody>
          <a:bodyPr lIns="0" tIns="0" rIns="0" bIns="0" anchor="t">
            <a:normAutofit/>
          </a:bodyPr>
          <a:lstStyle/>
          <a:p>
            <a:endParaRPr lang="es-E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04280" y="387720"/>
            <a:ext cx="8228880" cy="625320"/>
          </a:xfrm>
          <a:prstGeom prst="rect">
            <a:avLst/>
          </a:prstGeom>
          <a:noFill/>
          <a:ln w="0">
            <a:noFill/>
          </a:ln>
        </p:spPr>
        <p:txBody>
          <a:bodyPr lIns="0" tIns="0" rIns="0" bIns="0" anchor="ctr">
            <a:noAutofit/>
          </a:bodyPr>
          <a:lstStyle/>
          <a:p>
            <a:pPr algn="ctr"/>
            <a:endParaRPr lang="es-ES" sz="4400" b="0" strike="noStrike" spc="-1">
              <a:latin typeface="Arial"/>
            </a:endParaRPr>
          </a:p>
        </p:txBody>
      </p:sp>
      <p:sp>
        <p:nvSpPr>
          <p:cNvPr id="74" name="PlaceHolder 2"/>
          <p:cNvSpPr>
            <a:spLocks noGrp="1"/>
          </p:cNvSpPr>
          <p:nvPr>
            <p:ph/>
          </p:nvPr>
        </p:nvSpPr>
        <p:spPr>
          <a:xfrm>
            <a:off x="343080" y="1125000"/>
            <a:ext cx="404532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75" name="PlaceHolder 3"/>
          <p:cNvSpPr>
            <a:spLocks noGrp="1"/>
          </p:cNvSpPr>
          <p:nvPr>
            <p:ph/>
          </p:nvPr>
        </p:nvSpPr>
        <p:spPr>
          <a:xfrm>
            <a:off x="4591080" y="1125000"/>
            <a:ext cx="404532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76" name="PlaceHolder 4"/>
          <p:cNvSpPr>
            <a:spLocks noGrp="1"/>
          </p:cNvSpPr>
          <p:nvPr>
            <p:ph/>
          </p:nvPr>
        </p:nvSpPr>
        <p:spPr>
          <a:xfrm>
            <a:off x="343080" y="3025440"/>
            <a:ext cx="404532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77" name="PlaceHolder 5"/>
          <p:cNvSpPr>
            <a:spLocks noGrp="1"/>
          </p:cNvSpPr>
          <p:nvPr>
            <p:ph/>
          </p:nvPr>
        </p:nvSpPr>
        <p:spPr>
          <a:xfrm>
            <a:off x="4591080" y="3025440"/>
            <a:ext cx="4045320" cy="1735200"/>
          </a:xfrm>
          <a:prstGeom prst="rect">
            <a:avLst/>
          </a:prstGeom>
          <a:noFill/>
          <a:ln w="0">
            <a:noFill/>
          </a:ln>
        </p:spPr>
        <p:txBody>
          <a:bodyPr lIns="0" tIns="0" rIns="0" bIns="0" anchor="t">
            <a:normAutofit/>
          </a:bodyPr>
          <a:lstStyle/>
          <a:p>
            <a:endParaRPr lang="es-E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04280" y="387720"/>
            <a:ext cx="8228880" cy="625320"/>
          </a:xfrm>
          <a:prstGeom prst="rect">
            <a:avLst/>
          </a:prstGeom>
          <a:noFill/>
          <a:ln w="0">
            <a:noFill/>
          </a:ln>
        </p:spPr>
        <p:txBody>
          <a:bodyPr lIns="0" tIns="0" rIns="0" bIns="0" anchor="ctr">
            <a:noAutofit/>
          </a:bodyPr>
          <a:lstStyle/>
          <a:p>
            <a:pPr algn="ctr"/>
            <a:endParaRPr lang="es-ES" sz="4400" b="0" strike="noStrike" spc="-1">
              <a:latin typeface="Arial"/>
            </a:endParaRPr>
          </a:p>
        </p:txBody>
      </p:sp>
      <p:sp>
        <p:nvSpPr>
          <p:cNvPr id="79" name="PlaceHolder 2"/>
          <p:cNvSpPr>
            <a:spLocks noGrp="1"/>
          </p:cNvSpPr>
          <p:nvPr>
            <p:ph/>
          </p:nvPr>
        </p:nvSpPr>
        <p:spPr>
          <a:xfrm>
            <a:off x="343080" y="1125000"/>
            <a:ext cx="266904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80" name="PlaceHolder 3"/>
          <p:cNvSpPr>
            <a:spLocks noGrp="1"/>
          </p:cNvSpPr>
          <p:nvPr>
            <p:ph/>
          </p:nvPr>
        </p:nvSpPr>
        <p:spPr>
          <a:xfrm>
            <a:off x="3146040" y="1125000"/>
            <a:ext cx="266904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81" name="PlaceHolder 4"/>
          <p:cNvSpPr>
            <a:spLocks noGrp="1"/>
          </p:cNvSpPr>
          <p:nvPr>
            <p:ph/>
          </p:nvPr>
        </p:nvSpPr>
        <p:spPr>
          <a:xfrm>
            <a:off x="5949000" y="1125000"/>
            <a:ext cx="266904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82" name="PlaceHolder 5"/>
          <p:cNvSpPr>
            <a:spLocks noGrp="1"/>
          </p:cNvSpPr>
          <p:nvPr>
            <p:ph/>
          </p:nvPr>
        </p:nvSpPr>
        <p:spPr>
          <a:xfrm>
            <a:off x="343080" y="3025440"/>
            <a:ext cx="266904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83" name="PlaceHolder 6"/>
          <p:cNvSpPr>
            <a:spLocks noGrp="1"/>
          </p:cNvSpPr>
          <p:nvPr>
            <p:ph/>
          </p:nvPr>
        </p:nvSpPr>
        <p:spPr>
          <a:xfrm>
            <a:off x="3146040" y="3025440"/>
            <a:ext cx="266904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84" name="PlaceHolder 7"/>
          <p:cNvSpPr>
            <a:spLocks noGrp="1"/>
          </p:cNvSpPr>
          <p:nvPr>
            <p:ph/>
          </p:nvPr>
        </p:nvSpPr>
        <p:spPr>
          <a:xfrm>
            <a:off x="5949000" y="3025440"/>
            <a:ext cx="2669040" cy="1735200"/>
          </a:xfrm>
          <a:prstGeom prst="rect">
            <a:avLst/>
          </a:prstGeom>
          <a:noFill/>
          <a:ln w="0">
            <a:noFill/>
          </a:ln>
        </p:spPr>
        <p:txBody>
          <a:bodyPr lIns="0" tIns="0" rIns="0" bIns="0" anchor="t">
            <a:normAutofit/>
          </a:bodyPr>
          <a:lstStyle/>
          <a:p>
            <a:endParaRPr lang="es-E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404280" y="387720"/>
            <a:ext cx="8228880" cy="625320"/>
          </a:xfrm>
          <a:prstGeom prst="rect">
            <a:avLst/>
          </a:prstGeom>
          <a:noFill/>
          <a:ln w="0">
            <a:noFill/>
          </a:ln>
        </p:spPr>
        <p:txBody>
          <a:bodyPr lIns="0" tIns="0" rIns="0" bIns="0" anchor="ctr">
            <a:noAutofit/>
          </a:bodyPr>
          <a:lstStyle/>
          <a:p>
            <a:pPr algn="ctr"/>
            <a:endParaRPr lang="es-ES" sz="4400" b="0" strike="noStrike" spc="-1">
              <a:latin typeface="Arial"/>
            </a:endParaRPr>
          </a:p>
        </p:txBody>
      </p:sp>
      <p:sp>
        <p:nvSpPr>
          <p:cNvPr id="91" name="PlaceHolder 2"/>
          <p:cNvSpPr>
            <a:spLocks noGrp="1"/>
          </p:cNvSpPr>
          <p:nvPr>
            <p:ph type="subTitle"/>
          </p:nvPr>
        </p:nvSpPr>
        <p:spPr>
          <a:xfrm>
            <a:off x="343080" y="1125000"/>
            <a:ext cx="8290080" cy="3638160"/>
          </a:xfrm>
          <a:prstGeom prst="rect">
            <a:avLst/>
          </a:prstGeom>
          <a:noFill/>
          <a:ln w="0">
            <a:noFill/>
          </a:ln>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04280" y="387720"/>
            <a:ext cx="8228880" cy="625320"/>
          </a:xfrm>
          <a:prstGeom prst="rect">
            <a:avLst/>
          </a:prstGeom>
          <a:noFill/>
          <a:ln w="0">
            <a:noFill/>
          </a:ln>
        </p:spPr>
        <p:txBody>
          <a:bodyPr lIns="0" tIns="0" rIns="0" bIns="0" anchor="ctr">
            <a:noAutofit/>
          </a:bodyPr>
          <a:lstStyle/>
          <a:p>
            <a:pPr algn="ctr"/>
            <a:endParaRPr lang="es-ES" sz="4400" b="0" strike="noStrike" spc="-1">
              <a:latin typeface="Arial"/>
            </a:endParaRPr>
          </a:p>
        </p:txBody>
      </p:sp>
      <p:sp>
        <p:nvSpPr>
          <p:cNvPr id="93" name="PlaceHolder 2"/>
          <p:cNvSpPr>
            <a:spLocks noGrp="1"/>
          </p:cNvSpPr>
          <p:nvPr>
            <p:ph/>
          </p:nvPr>
        </p:nvSpPr>
        <p:spPr>
          <a:xfrm>
            <a:off x="343080" y="1125000"/>
            <a:ext cx="8290080" cy="3638160"/>
          </a:xfrm>
          <a:prstGeom prst="rect">
            <a:avLst/>
          </a:prstGeom>
          <a:noFill/>
          <a:ln w="0">
            <a:noFill/>
          </a:ln>
        </p:spPr>
        <p:txBody>
          <a:bodyPr lIns="0" tIns="0" rIns="0" bIns="0" anchor="t">
            <a:normAutofit/>
          </a:bodyPr>
          <a:lstStyle/>
          <a:p>
            <a:endParaRPr lang="es-E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04280" y="387720"/>
            <a:ext cx="8228880" cy="625320"/>
          </a:xfrm>
          <a:prstGeom prst="rect">
            <a:avLst/>
          </a:prstGeom>
          <a:noFill/>
          <a:ln w="0">
            <a:noFill/>
          </a:ln>
        </p:spPr>
        <p:txBody>
          <a:bodyPr lIns="0" tIns="0" rIns="0" bIns="0" anchor="ctr">
            <a:noAutofit/>
          </a:bodyPr>
          <a:lstStyle/>
          <a:p>
            <a:pPr algn="ctr"/>
            <a:endParaRPr lang="es-ES" sz="4400" b="0" strike="noStrike" spc="-1">
              <a:latin typeface="Arial"/>
            </a:endParaRPr>
          </a:p>
        </p:txBody>
      </p:sp>
      <p:sp>
        <p:nvSpPr>
          <p:cNvPr id="95" name="PlaceHolder 2"/>
          <p:cNvSpPr>
            <a:spLocks noGrp="1"/>
          </p:cNvSpPr>
          <p:nvPr>
            <p:ph/>
          </p:nvPr>
        </p:nvSpPr>
        <p:spPr>
          <a:xfrm>
            <a:off x="343080" y="1125000"/>
            <a:ext cx="4045320" cy="3638160"/>
          </a:xfrm>
          <a:prstGeom prst="rect">
            <a:avLst/>
          </a:prstGeom>
          <a:noFill/>
          <a:ln w="0">
            <a:noFill/>
          </a:ln>
        </p:spPr>
        <p:txBody>
          <a:bodyPr lIns="0" tIns="0" rIns="0" bIns="0" anchor="t">
            <a:normAutofit/>
          </a:bodyPr>
          <a:lstStyle/>
          <a:p>
            <a:endParaRPr lang="es-ES" sz="3200" b="0" strike="noStrike" spc="-1">
              <a:latin typeface="Arial"/>
            </a:endParaRPr>
          </a:p>
        </p:txBody>
      </p:sp>
      <p:sp>
        <p:nvSpPr>
          <p:cNvPr id="96" name="PlaceHolder 3"/>
          <p:cNvSpPr>
            <a:spLocks noGrp="1"/>
          </p:cNvSpPr>
          <p:nvPr>
            <p:ph/>
          </p:nvPr>
        </p:nvSpPr>
        <p:spPr>
          <a:xfrm>
            <a:off x="4591080" y="1125000"/>
            <a:ext cx="4045320" cy="3638160"/>
          </a:xfrm>
          <a:prstGeom prst="rect">
            <a:avLst/>
          </a:prstGeom>
          <a:noFill/>
          <a:ln w="0">
            <a:noFill/>
          </a:ln>
        </p:spPr>
        <p:txBody>
          <a:bodyPr lIns="0" tIns="0" rIns="0" bIns="0" anchor="t">
            <a:normAutofit/>
          </a:bodyPr>
          <a:lstStyle/>
          <a:p>
            <a:endParaRPr lang="es-E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404280" y="387720"/>
            <a:ext cx="8228880" cy="625320"/>
          </a:xfrm>
          <a:prstGeom prst="rect">
            <a:avLst/>
          </a:prstGeom>
          <a:noFill/>
          <a:ln w="0">
            <a:noFill/>
          </a:ln>
        </p:spPr>
        <p:txBody>
          <a:bodyPr lIns="0" tIns="0" rIns="0" bIns="0" anchor="ctr">
            <a:noAutofit/>
          </a:bodyPr>
          <a:lstStyle/>
          <a:p>
            <a:pPr algn="ctr"/>
            <a:endParaRPr lang="es-E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04280" y="387720"/>
            <a:ext cx="8228880" cy="625320"/>
          </a:xfrm>
          <a:prstGeom prst="rect">
            <a:avLst/>
          </a:prstGeom>
          <a:noFill/>
          <a:ln w="0">
            <a:noFill/>
          </a:ln>
        </p:spPr>
        <p:txBody>
          <a:bodyPr lIns="0" tIns="0" rIns="0" bIns="0" anchor="ctr">
            <a:noAutofit/>
          </a:bodyPr>
          <a:lstStyle/>
          <a:p>
            <a:pPr algn="ctr"/>
            <a:endParaRPr lang="es-ES" sz="4400" b="0" strike="noStrike" spc="-1">
              <a:latin typeface="Arial"/>
            </a:endParaRPr>
          </a:p>
        </p:txBody>
      </p:sp>
      <p:sp>
        <p:nvSpPr>
          <p:cNvPr id="12" name="PlaceHolder 2"/>
          <p:cNvSpPr>
            <a:spLocks noGrp="1"/>
          </p:cNvSpPr>
          <p:nvPr>
            <p:ph/>
          </p:nvPr>
        </p:nvSpPr>
        <p:spPr>
          <a:xfrm>
            <a:off x="343080" y="1125000"/>
            <a:ext cx="8290080" cy="3638160"/>
          </a:xfrm>
          <a:prstGeom prst="rect">
            <a:avLst/>
          </a:prstGeom>
          <a:noFill/>
          <a:ln w="0">
            <a:noFill/>
          </a:ln>
        </p:spPr>
        <p:txBody>
          <a:bodyPr lIns="0" tIns="0" rIns="0" bIns="0" anchor="t">
            <a:normAutofit/>
          </a:bodyPr>
          <a:lstStyle/>
          <a:p>
            <a:endParaRPr lang="es-E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404280" y="493920"/>
            <a:ext cx="8228880" cy="1913760"/>
          </a:xfrm>
          <a:prstGeom prst="rect">
            <a:avLst/>
          </a:prstGeom>
          <a:noFill/>
          <a:ln w="0">
            <a:noFill/>
          </a:ln>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04280" y="387720"/>
            <a:ext cx="8228880" cy="625320"/>
          </a:xfrm>
          <a:prstGeom prst="rect">
            <a:avLst/>
          </a:prstGeom>
          <a:noFill/>
          <a:ln w="0">
            <a:noFill/>
          </a:ln>
        </p:spPr>
        <p:txBody>
          <a:bodyPr lIns="0" tIns="0" rIns="0" bIns="0" anchor="ctr">
            <a:noAutofit/>
          </a:bodyPr>
          <a:lstStyle/>
          <a:p>
            <a:pPr algn="ctr"/>
            <a:endParaRPr lang="es-ES" sz="4400" b="0" strike="noStrike" spc="-1">
              <a:latin typeface="Arial"/>
            </a:endParaRPr>
          </a:p>
        </p:txBody>
      </p:sp>
      <p:sp>
        <p:nvSpPr>
          <p:cNvPr id="100" name="PlaceHolder 2"/>
          <p:cNvSpPr>
            <a:spLocks noGrp="1"/>
          </p:cNvSpPr>
          <p:nvPr>
            <p:ph/>
          </p:nvPr>
        </p:nvSpPr>
        <p:spPr>
          <a:xfrm>
            <a:off x="343080" y="1125000"/>
            <a:ext cx="404532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101" name="PlaceHolder 3"/>
          <p:cNvSpPr>
            <a:spLocks noGrp="1"/>
          </p:cNvSpPr>
          <p:nvPr>
            <p:ph/>
          </p:nvPr>
        </p:nvSpPr>
        <p:spPr>
          <a:xfrm>
            <a:off x="4591080" y="1125000"/>
            <a:ext cx="4045320" cy="3638160"/>
          </a:xfrm>
          <a:prstGeom prst="rect">
            <a:avLst/>
          </a:prstGeom>
          <a:noFill/>
          <a:ln w="0">
            <a:noFill/>
          </a:ln>
        </p:spPr>
        <p:txBody>
          <a:bodyPr lIns="0" tIns="0" rIns="0" bIns="0" anchor="t">
            <a:normAutofit/>
          </a:bodyPr>
          <a:lstStyle/>
          <a:p>
            <a:endParaRPr lang="es-ES" sz="3200" b="0" strike="noStrike" spc="-1">
              <a:latin typeface="Arial"/>
            </a:endParaRPr>
          </a:p>
        </p:txBody>
      </p:sp>
      <p:sp>
        <p:nvSpPr>
          <p:cNvPr id="102" name="PlaceHolder 4"/>
          <p:cNvSpPr>
            <a:spLocks noGrp="1"/>
          </p:cNvSpPr>
          <p:nvPr>
            <p:ph/>
          </p:nvPr>
        </p:nvSpPr>
        <p:spPr>
          <a:xfrm>
            <a:off x="343080" y="3025440"/>
            <a:ext cx="4045320" cy="1735200"/>
          </a:xfrm>
          <a:prstGeom prst="rect">
            <a:avLst/>
          </a:prstGeom>
          <a:noFill/>
          <a:ln w="0">
            <a:noFill/>
          </a:ln>
        </p:spPr>
        <p:txBody>
          <a:bodyPr lIns="0" tIns="0" rIns="0" bIns="0" anchor="t">
            <a:normAutofit/>
          </a:bodyPr>
          <a:lstStyle/>
          <a:p>
            <a:endParaRPr lang="es-E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04280" y="387720"/>
            <a:ext cx="8228880" cy="625320"/>
          </a:xfrm>
          <a:prstGeom prst="rect">
            <a:avLst/>
          </a:prstGeom>
          <a:noFill/>
          <a:ln w="0">
            <a:noFill/>
          </a:ln>
        </p:spPr>
        <p:txBody>
          <a:bodyPr lIns="0" tIns="0" rIns="0" bIns="0" anchor="ctr">
            <a:noAutofit/>
          </a:bodyPr>
          <a:lstStyle/>
          <a:p>
            <a:pPr algn="ctr"/>
            <a:endParaRPr lang="es-ES" sz="4400" b="0" strike="noStrike" spc="-1">
              <a:latin typeface="Arial"/>
            </a:endParaRPr>
          </a:p>
        </p:txBody>
      </p:sp>
      <p:sp>
        <p:nvSpPr>
          <p:cNvPr id="104" name="PlaceHolder 2"/>
          <p:cNvSpPr>
            <a:spLocks noGrp="1"/>
          </p:cNvSpPr>
          <p:nvPr>
            <p:ph/>
          </p:nvPr>
        </p:nvSpPr>
        <p:spPr>
          <a:xfrm>
            <a:off x="343080" y="1125000"/>
            <a:ext cx="4045320" cy="3638160"/>
          </a:xfrm>
          <a:prstGeom prst="rect">
            <a:avLst/>
          </a:prstGeom>
          <a:noFill/>
          <a:ln w="0">
            <a:noFill/>
          </a:ln>
        </p:spPr>
        <p:txBody>
          <a:bodyPr lIns="0" tIns="0" rIns="0" bIns="0" anchor="t">
            <a:normAutofit/>
          </a:bodyPr>
          <a:lstStyle/>
          <a:p>
            <a:endParaRPr lang="es-ES" sz="3200" b="0" strike="noStrike" spc="-1">
              <a:latin typeface="Arial"/>
            </a:endParaRPr>
          </a:p>
        </p:txBody>
      </p:sp>
      <p:sp>
        <p:nvSpPr>
          <p:cNvPr id="105" name="PlaceHolder 3"/>
          <p:cNvSpPr>
            <a:spLocks noGrp="1"/>
          </p:cNvSpPr>
          <p:nvPr>
            <p:ph/>
          </p:nvPr>
        </p:nvSpPr>
        <p:spPr>
          <a:xfrm>
            <a:off x="4591080" y="1125000"/>
            <a:ext cx="404532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106" name="PlaceHolder 4"/>
          <p:cNvSpPr>
            <a:spLocks noGrp="1"/>
          </p:cNvSpPr>
          <p:nvPr>
            <p:ph/>
          </p:nvPr>
        </p:nvSpPr>
        <p:spPr>
          <a:xfrm>
            <a:off x="4591080" y="3025440"/>
            <a:ext cx="4045320" cy="1735200"/>
          </a:xfrm>
          <a:prstGeom prst="rect">
            <a:avLst/>
          </a:prstGeom>
          <a:noFill/>
          <a:ln w="0">
            <a:noFill/>
          </a:ln>
        </p:spPr>
        <p:txBody>
          <a:bodyPr lIns="0" tIns="0" rIns="0" bIns="0" anchor="t">
            <a:normAutofit/>
          </a:bodyPr>
          <a:lstStyle/>
          <a:p>
            <a:endParaRPr lang="es-E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04280" y="387720"/>
            <a:ext cx="8228880" cy="625320"/>
          </a:xfrm>
          <a:prstGeom prst="rect">
            <a:avLst/>
          </a:prstGeom>
          <a:noFill/>
          <a:ln w="0">
            <a:noFill/>
          </a:ln>
        </p:spPr>
        <p:txBody>
          <a:bodyPr lIns="0" tIns="0" rIns="0" bIns="0" anchor="ctr">
            <a:noAutofit/>
          </a:bodyPr>
          <a:lstStyle/>
          <a:p>
            <a:pPr algn="ctr"/>
            <a:endParaRPr lang="es-ES" sz="4400" b="0" strike="noStrike" spc="-1">
              <a:latin typeface="Arial"/>
            </a:endParaRPr>
          </a:p>
        </p:txBody>
      </p:sp>
      <p:sp>
        <p:nvSpPr>
          <p:cNvPr id="108" name="PlaceHolder 2"/>
          <p:cNvSpPr>
            <a:spLocks noGrp="1"/>
          </p:cNvSpPr>
          <p:nvPr>
            <p:ph/>
          </p:nvPr>
        </p:nvSpPr>
        <p:spPr>
          <a:xfrm>
            <a:off x="343080" y="1125000"/>
            <a:ext cx="404532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109" name="PlaceHolder 3"/>
          <p:cNvSpPr>
            <a:spLocks noGrp="1"/>
          </p:cNvSpPr>
          <p:nvPr>
            <p:ph/>
          </p:nvPr>
        </p:nvSpPr>
        <p:spPr>
          <a:xfrm>
            <a:off x="4591080" y="1125000"/>
            <a:ext cx="404532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110" name="PlaceHolder 4"/>
          <p:cNvSpPr>
            <a:spLocks noGrp="1"/>
          </p:cNvSpPr>
          <p:nvPr>
            <p:ph/>
          </p:nvPr>
        </p:nvSpPr>
        <p:spPr>
          <a:xfrm>
            <a:off x="343080" y="3025440"/>
            <a:ext cx="8290080" cy="1735200"/>
          </a:xfrm>
          <a:prstGeom prst="rect">
            <a:avLst/>
          </a:prstGeom>
          <a:noFill/>
          <a:ln w="0">
            <a:noFill/>
          </a:ln>
        </p:spPr>
        <p:txBody>
          <a:bodyPr lIns="0" tIns="0" rIns="0" bIns="0" anchor="t">
            <a:normAutofit/>
          </a:bodyPr>
          <a:lstStyle/>
          <a:p>
            <a:endParaRPr lang="es-E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04280" y="387720"/>
            <a:ext cx="8228880" cy="625320"/>
          </a:xfrm>
          <a:prstGeom prst="rect">
            <a:avLst/>
          </a:prstGeom>
          <a:noFill/>
          <a:ln w="0">
            <a:noFill/>
          </a:ln>
        </p:spPr>
        <p:txBody>
          <a:bodyPr lIns="0" tIns="0" rIns="0" bIns="0" anchor="ctr">
            <a:noAutofit/>
          </a:bodyPr>
          <a:lstStyle/>
          <a:p>
            <a:pPr algn="ctr"/>
            <a:endParaRPr lang="es-ES" sz="4400" b="0" strike="noStrike" spc="-1">
              <a:latin typeface="Arial"/>
            </a:endParaRPr>
          </a:p>
        </p:txBody>
      </p:sp>
      <p:sp>
        <p:nvSpPr>
          <p:cNvPr id="112" name="PlaceHolder 2"/>
          <p:cNvSpPr>
            <a:spLocks noGrp="1"/>
          </p:cNvSpPr>
          <p:nvPr>
            <p:ph/>
          </p:nvPr>
        </p:nvSpPr>
        <p:spPr>
          <a:xfrm>
            <a:off x="343080" y="1125000"/>
            <a:ext cx="829008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113" name="PlaceHolder 3"/>
          <p:cNvSpPr>
            <a:spLocks noGrp="1"/>
          </p:cNvSpPr>
          <p:nvPr>
            <p:ph/>
          </p:nvPr>
        </p:nvSpPr>
        <p:spPr>
          <a:xfrm>
            <a:off x="343080" y="3025440"/>
            <a:ext cx="8290080" cy="1735200"/>
          </a:xfrm>
          <a:prstGeom prst="rect">
            <a:avLst/>
          </a:prstGeom>
          <a:noFill/>
          <a:ln w="0">
            <a:noFill/>
          </a:ln>
        </p:spPr>
        <p:txBody>
          <a:bodyPr lIns="0" tIns="0" rIns="0" bIns="0" anchor="t">
            <a:normAutofit/>
          </a:bodyPr>
          <a:lstStyle/>
          <a:p>
            <a:endParaRPr lang="es-E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04280" y="387720"/>
            <a:ext cx="8228880" cy="625320"/>
          </a:xfrm>
          <a:prstGeom prst="rect">
            <a:avLst/>
          </a:prstGeom>
          <a:noFill/>
          <a:ln w="0">
            <a:noFill/>
          </a:ln>
        </p:spPr>
        <p:txBody>
          <a:bodyPr lIns="0" tIns="0" rIns="0" bIns="0" anchor="ctr">
            <a:noAutofit/>
          </a:bodyPr>
          <a:lstStyle/>
          <a:p>
            <a:pPr algn="ctr"/>
            <a:endParaRPr lang="es-ES" sz="4400" b="0" strike="noStrike" spc="-1">
              <a:latin typeface="Arial"/>
            </a:endParaRPr>
          </a:p>
        </p:txBody>
      </p:sp>
      <p:sp>
        <p:nvSpPr>
          <p:cNvPr id="115" name="PlaceHolder 2"/>
          <p:cNvSpPr>
            <a:spLocks noGrp="1"/>
          </p:cNvSpPr>
          <p:nvPr>
            <p:ph/>
          </p:nvPr>
        </p:nvSpPr>
        <p:spPr>
          <a:xfrm>
            <a:off x="343080" y="1125000"/>
            <a:ext cx="404532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116" name="PlaceHolder 3"/>
          <p:cNvSpPr>
            <a:spLocks noGrp="1"/>
          </p:cNvSpPr>
          <p:nvPr>
            <p:ph/>
          </p:nvPr>
        </p:nvSpPr>
        <p:spPr>
          <a:xfrm>
            <a:off x="4591080" y="1125000"/>
            <a:ext cx="404532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117" name="PlaceHolder 4"/>
          <p:cNvSpPr>
            <a:spLocks noGrp="1"/>
          </p:cNvSpPr>
          <p:nvPr>
            <p:ph/>
          </p:nvPr>
        </p:nvSpPr>
        <p:spPr>
          <a:xfrm>
            <a:off x="343080" y="3025440"/>
            <a:ext cx="404532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118" name="PlaceHolder 5"/>
          <p:cNvSpPr>
            <a:spLocks noGrp="1"/>
          </p:cNvSpPr>
          <p:nvPr>
            <p:ph/>
          </p:nvPr>
        </p:nvSpPr>
        <p:spPr>
          <a:xfrm>
            <a:off x="4591080" y="3025440"/>
            <a:ext cx="4045320" cy="1735200"/>
          </a:xfrm>
          <a:prstGeom prst="rect">
            <a:avLst/>
          </a:prstGeom>
          <a:noFill/>
          <a:ln w="0">
            <a:noFill/>
          </a:ln>
        </p:spPr>
        <p:txBody>
          <a:bodyPr lIns="0" tIns="0" rIns="0" bIns="0" anchor="t">
            <a:normAutofit/>
          </a:bodyPr>
          <a:lstStyle/>
          <a:p>
            <a:endParaRPr lang="es-E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04280" y="387720"/>
            <a:ext cx="8228880" cy="625320"/>
          </a:xfrm>
          <a:prstGeom prst="rect">
            <a:avLst/>
          </a:prstGeom>
          <a:noFill/>
          <a:ln w="0">
            <a:noFill/>
          </a:ln>
        </p:spPr>
        <p:txBody>
          <a:bodyPr lIns="0" tIns="0" rIns="0" bIns="0" anchor="ctr">
            <a:noAutofit/>
          </a:bodyPr>
          <a:lstStyle/>
          <a:p>
            <a:pPr algn="ctr"/>
            <a:endParaRPr lang="es-ES" sz="4400" b="0" strike="noStrike" spc="-1">
              <a:latin typeface="Arial"/>
            </a:endParaRPr>
          </a:p>
        </p:txBody>
      </p:sp>
      <p:sp>
        <p:nvSpPr>
          <p:cNvPr id="120" name="PlaceHolder 2"/>
          <p:cNvSpPr>
            <a:spLocks noGrp="1"/>
          </p:cNvSpPr>
          <p:nvPr>
            <p:ph/>
          </p:nvPr>
        </p:nvSpPr>
        <p:spPr>
          <a:xfrm>
            <a:off x="343080" y="1125000"/>
            <a:ext cx="266904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121" name="PlaceHolder 3"/>
          <p:cNvSpPr>
            <a:spLocks noGrp="1"/>
          </p:cNvSpPr>
          <p:nvPr>
            <p:ph/>
          </p:nvPr>
        </p:nvSpPr>
        <p:spPr>
          <a:xfrm>
            <a:off x="3146040" y="1125000"/>
            <a:ext cx="266904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122" name="PlaceHolder 4"/>
          <p:cNvSpPr>
            <a:spLocks noGrp="1"/>
          </p:cNvSpPr>
          <p:nvPr>
            <p:ph/>
          </p:nvPr>
        </p:nvSpPr>
        <p:spPr>
          <a:xfrm>
            <a:off x="5949000" y="1125000"/>
            <a:ext cx="266904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123" name="PlaceHolder 5"/>
          <p:cNvSpPr>
            <a:spLocks noGrp="1"/>
          </p:cNvSpPr>
          <p:nvPr>
            <p:ph/>
          </p:nvPr>
        </p:nvSpPr>
        <p:spPr>
          <a:xfrm>
            <a:off x="343080" y="3025440"/>
            <a:ext cx="266904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124" name="PlaceHolder 6"/>
          <p:cNvSpPr>
            <a:spLocks noGrp="1"/>
          </p:cNvSpPr>
          <p:nvPr>
            <p:ph/>
          </p:nvPr>
        </p:nvSpPr>
        <p:spPr>
          <a:xfrm>
            <a:off x="3146040" y="3025440"/>
            <a:ext cx="266904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125" name="PlaceHolder 7"/>
          <p:cNvSpPr>
            <a:spLocks noGrp="1"/>
          </p:cNvSpPr>
          <p:nvPr>
            <p:ph/>
          </p:nvPr>
        </p:nvSpPr>
        <p:spPr>
          <a:xfrm>
            <a:off x="5949000" y="3025440"/>
            <a:ext cx="2669040" cy="1735200"/>
          </a:xfrm>
          <a:prstGeom prst="rect">
            <a:avLst/>
          </a:prstGeom>
          <a:noFill/>
          <a:ln w="0">
            <a:noFill/>
          </a:ln>
        </p:spPr>
        <p:txBody>
          <a:bodyPr lIns="0" tIns="0" rIns="0" bIns="0" anchor="t">
            <a:normAutofit/>
          </a:bodyPr>
          <a:lstStyle/>
          <a:p>
            <a:endParaRPr lang="es-E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404280" y="387720"/>
            <a:ext cx="8228880" cy="625320"/>
          </a:xfrm>
          <a:prstGeom prst="rect">
            <a:avLst/>
          </a:prstGeom>
          <a:noFill/>
          <a:ln w="0">
            <a:noFill/>
          </a:ln>
        </p:spPr>
        <p:txBody>
          <a:bodyPr lIns="0" tIns="0" rIns="0" bIns="0" anchor="ctr">
            <a:noAutofit/>
          </a:bodyPr>
          <a:lstStyle/>
          <a:p>
            <a:pPr algn="ctr"/>
            <a:endParaRPr lang="es-ES" sz="4400" b="0" strike="noStrike" spc="-1">
              <a:latin typeface="Arial"/>
            </a:endParaRPr>
          </a:p>
        </p:txBody>
      </p:sp>
      <p:sp>
        <p:nvSpPr>
          <p:cNvPr id="131" name="PlaceHolder 2"/>
          <p:cNvSpPr>
            <a:spLocks noGrp="1"/>
          </p:cNvSpPr>
          <p:nvPr>
            <p:ph type="subTitle"/>
          </p:nvPr>
        </p:nvSpPr>
        <p:spPr>
          <a:xfrm>
            <a:off x="343080" y="1125000"/>
            <a:ext cx="8290080" cy="3638160"/>
          </a:xfrm>
          <a:prstGeom prst="rect">
            <a:avLst/>
          </a:prstGeom>
          <a:noFill/>
          <a:ln w="0">
            <a:noFill/>
          </a:ln>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04280" y="387720"/>
            <a:ext cx="8228880" cy="625320"/>
          </a:xfrm>
          <a:prstGeom prst="rect">
            <a:avLst/>
          </a:prstGeom>
          <a:noFill/>
          <a:ln w="0">
            <a:noFill/>
          </a:ln>
        </p:spPr>
        <p:txBody>
          <a:bodyPr lIns="0" tIns="0" rIns="0" bIns="0" anchor="ctr">
            <a:noAutofit/>
          </a:bodyPr>
          <a:lstStyle/>
          <a:p>
            <a:pPr algn="ctr"/>
            <a:endParaRPr lang="es-ES" sz="4400" b="0" strike="noStrike" spc="-1">
              <a:latin typeface="Arial"/>
            </a:endParaRPr>
          </a:p>
        </p:txBody>
      </p:sp>
      <p:sp>
        <p:nvSpPr>
          <p:cNvPr id="133" name="PlaceHolder 2"/>
          <p:cNvSpPr>
            <a:spLocks noGrp="1"/>
          </p:cNvSpPr>
          <p:nvPr>
            <p:ph/>
          </p:nvPr>
        </p:nvSpPr>
        <p:spPr>
          <a:xfrm>
            <a:off x="343080" y="1125000"/>
            <a:ext cx="8290080" cy="3638160"/>
          </a:xfrm>
          <a:prstGeom prst="rect">
            <a:avLst/>
          </a:prstGeom>
          <a:noFill/>
          <a:ln w="0">
            <a:noFill/>
          </a:ln>
        </p:spPr>
        <p:txBody>
          <a:bodyPr lIns="0" tIns="0" rIns="0" bIns="0" anchor="t">
            <a:normAutofit/>
          </a:bodyPr>
          <a:lstStyle/>
          <a:p>
            <a:endParaRPr lang="es-E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04280" y="387720"/>
            <a:ext cx="8228880" cy="625320"/>
          </a:xfrm>
          <a:prstGeom prst="rect">
            <a:avLst/>
          </a:prstGeom>
          <a:noFill/>
          <a:ln w="0">
            <a:noFill/>
          </a:ln>
        </p:spPr>
        <p:txBody>
          <a:bodyPr lIns="0" tIns="0" rIns="0" bIns="0" anchor="ctr">
            <a:noAutofit/>
          </a:bodyPr>
          <a:lstStyle/>
          <a:p>
            <a:pPr algn="ctr"/>
            <a:endParaRPr lang="es-ES" sz="4400" b="0" strike="noStrike" spc="-1">
              <a:latin typeface="Arial"/>
            </a:endParaRPr>
          </a:p>
        </p:txBody>
      </p:sp>
      <p:sp>
        <p:nvSpPr>
          <p:cNvPr id="14" name="PlaceHolder 2"/>
          <p:cNvSpPr>
            <a:spLocks noGrp="1"/>
          </p:cNvSpPr>
          <p:nvPr>
            <p:ph/>
          </p:nvPr>
        </p:nvSpPr>
        <p:spPr>
          <a:xfrm>
            <a:off x="343080" y="1125000"/>
            <a:ext cx="4045320" cy="3638160"/>
          </a:xfrm>
          <a:prstGeom prst="rect">
            <a:avLst/>
          </a:prstGeom>
          <a:noFill/>
          <a:ln w="0">
            <a:noFill/>
          </a:ln>
        </p:spPr>
        <p:txBody>
          <a:bodyPr lIns="0" tIns="0" rIns="0" bIns="0" anchor="t">
            <a:normAutofit/>
          </a:bodyPr>
          <a:lstStyle/>
          <a:p>
            <a:endParaRPr lang="es-ES" sz="3200" b="0" strike="noStrike" spc="-1">
              <a:latin typeface="Arial"/>
            </a:endParaRPr>
          </a:p>
        </p:txBody>
      </p:sp>
      <p:sp>
        <p:nvSpPr>
          <p:cNvPr id="15" name="PlaceHolder 3"/>
          <p:cNvSpPr>
            <a:spLocks noGrp="1"/>
          </p:cNvSpPr>
          <p:nvPr>
            <p:ph/>
          </p:nvPr>
        </p:nvSpPr>
        <p:spPr>
          <a:xfrm>
            <a:off x="4591080" y="1125000"/>
            <a:ext cx="4045320" cy="3638160"/>
          </a:xfrm>
          <a:prstGeom prst="rect">
            <a:avLst/>
          </a:prstGeom>
          <a:noFill/>
          <a:ln w="0">
            <a:noFill/>
          </a:ln>
        </p:spPr>
        <p:txBody>
          <a:bodyPr lIns="0" tIns="0" rIns="0" bIns="0" anchor="t">
            <a:normAutofit/>
          </a:bodyPr>
          <a:lstStyle/>
          <a:p>
            <a:endParaRPr lang="es-E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04280" y="387720"/>
            <a:ext cx="8228880" cy="625320"/>
          </a:xfrm>
          <a:prstGeom prst="rect">
            <a:avLst/>
          </a:prstGeom>
          <a:noFill/>
          <a:ln w="0">
            <a:noFill/>
          </a:ln>
        </p:spPr>
        <p:txBody>
          <a:bodyPr lIns="0" tIns="0" rIns="0" bIns="0" anchor="ctr">
            <a:noAutofit/>
          </a:bodyPr>
          <a:lstStyle/>
          <a:p>
            <a:pPr algn="ctr"/>
            <a:endParaRPr lang="es-ES" sz="4400" b="0" strike="noStrike" spc="-1">
              <a:latin typeface="Arial"/>
            </a:endParaRPr>
          </a:p>
        </p:txBody>
      </p:sp>
      <p:sp>
        <p:nvSpPr>
          <p:cNvPr id="135" name="PlaceHolder 2"/>
          <p:cNvSpPr>
            <a:spLocks noGrp="1"/>
          </p:cNvSpPr>
          <p:nvPr>
            <p:ph/>
          </p:nvPr>
        </p:nvSpPr>
        <p:spPr>
          <a:xfrm>
            <a:off x="343080" y="1125000"/>
            <a:ext cx="4045320" cy="3638160"/>
          </a:xfrm>
          <a:prstGeom prst="rect">
            <a:avLst/>
          </a:prstGeom>
          <a:noFill/>
          <a:ln w="0">
            <a:noFill/>
          </a:ln>
        </p:spPr>
        <p:txBody>
          <a:bodyPr lIns="0" tIns="0" rIns="0" bIns="0" anchor="t">
            <a:normAutofit/>
          </a:bodyPr>
          <a:lstStyle/>
          <a:p>
            <a:endParaRPr lang="es-ES" sz="3200" b="0" strike="noStrike" spc="-1">
              <a:latin typeface="Arial"/>
            </a:endParaRPr>
          </a:p>
        </p:txBody>
      </p:sp>
      <p:sp>
        <p:nvSpPr>
          <p:cNvPr id="136" name="PlaceHolder 3"/>
          <p:cNvSpPr>
            <a:spLocks noGrp="1"/>
          </p:cNvSpPr>
          <p:nvPr>
            <p:ph/>
          </p:nvPr>
        </p:nvSpPr>
        <p:spPr>
          <a:xfrm>
            <a:off x="4591080" y="1125000"/>
            <a:ext cx="4045320" cy="3638160"/>
          </a:xfrm>
          <a:prstGeom prst="rect">
            <a:avLst/>
          </a:prstGeom>
          <a:noFill/>
          <a:ln w="0">
            <a:noFill/>
          </a:ln>
        </p:spPr>
        <p:txBody>
          <a:bodyPr lIns="0" tIns="0" rIns="0" bIns="0" anchor="t">
            <a:normAutofit/>
          </a:bodyPr>
          <a:lstStyle/>
          <a:p>
            <a:endParaRPr lang="es-E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404280" y="387720"/>
            <a:ext cx="8228880" cy="625320"/>
          </a:xfrm>
          <a:prstGeom prst="rect">
            <a:avLst/>
          </a:prstGeom>
          <a:noFill/>
          <a:ln w="0">
            <a:noFill/>
          </a:ln>
        </p:spPr>
        <p:txBody>
          <a:bodyPr lIns="0" tIns="0" rIns="0" bIns="0" anchor="ctr">
            <a:noAutofit/>
          </a:bodyPr>
          <a:lstStyle/>
          <a:p>
            <a:pPr algn="ctr"/>
            <a:endParaRPr lang="es-E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404280" y="493920"/>
            <a:ext cx="8228880" cy="1913760"/>
          </a:xfrm>
          <a:prstGeom prst="rect">
            <a:avLst/>
          </a:prstGeom>
          <a:noFill/>
          <a:ln w="0">
            <a:noFill/>
          </a:ln>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04280" y="387720"/>
            <a:ext cx="8228880" cy="625320"/>
          </a:xfrm>
          <a:prstGeom prst="rect">
            <a:avLst/>
          </a:prstGeom>
          <a:noFill/>
          <a:ln w="0">
            <a:noFill/>
          </a:ln>
        </p:spPr>
        <p:txBody>
          <a:bodyPr lIns="0" tIns="0" rIns="0" bIns="0" anchor="ctr">
            <a:noAutofit/>
          </a:bodyPr>
          <a:lstStyle/>
          <a:p>
            <a:pPr algn="ctr"/>
            <a:endParaRPr lang="es-ES" sz="4400" b="0" strike="noStrike" spc="-1">
              <a:latin typeface="Arial"/>
            </a:endParaRPr>
          </a:p>
        </p:txBody>
      </p:sp>
      <p:sp>
        <p:nvSpPr>
          <p:cNvPr id="140" name="PlaceHolder 2"/>
          <p:cNvSpPr>
            <a:spLocks noGrp="1"/>
          </p:cNvSpPr>
          <p:nvPr>
            <p:ph/>
          </p:nvPr>
        </p:nvSpPr>
        <p:spPr>
          <a:xfrm>
            <a:off x="343080" y="1125000"/>
            <a:ext cx="404532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141" name="PlaceHolder 3"/>
          <p:cNvSpPr>
            <a:spLocks noGrp="1"/>
          </p:cNvSpPr>
          <p:nvPr>
            <p:ph/>
          </p:nvPr>
        </p:nvSpPr>
        <p:spPr>
          <a:xfrm>
            <a:off x="4591080" y="1125000"/>
            <a:ext cx="4045320" cy="3638160"/>
          </a:xfrm>
          <a:prstGeom prst="rect">
            <a:avLst/>
          </a:prstGeom>
          <a:noFill/>
          <a:ln w="0">
            <a:noFill/>
          </a:ln>
        </p:spPr>
        <p:txBody>
          <a:bodyPr lIns="0" tIns="0" rIns="0" bIns="0" anchor="t">
            <a:normAutofit/>
          </a:bodyPr>
          <a:lstStyle/>
          <a:p>
            <a:endParaRPr lang="es-ES" sz="3200" b="0" strike="noStrike" spc="-1">
              <a:latin typeface="Arial"/>
            </a:endParaRPr>
          </a:p>
        </p:txBody>
      </p:sp>
      <p:sp>
        <p:nvSpPr>
          <p:cNvPr id="142" name="PlaceHolder 4"/>
          <p:cNvSpPr>
            <a:spLocks noGrp="1"/>
          </p:cNvSpPr>
          <p:nvPr>
            <p:ph/>
          </p:nvPr>
        </p:nvSpPr>
        <p:spPr>
          <a:xfrm>
            <a:off x="343080" y="3025440"/>
            <a:ext cx="4045320" cy="1735200"/>
          </a:xfrm>
          <a:prstGeom prst="rect">
            <a:avLst/>
          </a:prstGeom>
          <a:noFill/>
          <a:ln w="0">
            <a:noFill/>
          </a:ln>
        </p:spPr>
        <p:txBody>
          <a:bodyPr lIns="0" tIns="0" rIns="0" bIns="0" anchor="t">
            <a:normAutofit/>
          </a:bodyPr>
          <a:lstStyle/>
          <a:p>
            <a:endParaRPr lang="es-E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04280" y="387720"/>
            <a:ext cx="8228880" cy="625320"/>
          </a:xfrm>
          <a:prstGeom prst="rect">
            <a:avLst/>
          </a:prstGeom>
          <a:noFill/>
          <a:ln w="0">
            <a:noFill/>
          </a:ln>
        </p:spPr>
        <p:txBody>
          <a:bodyPr lIns="0" tIns="0" rIns="0" bIns="0" anchor="ctr">
            <a:noAutofit/>
          </a:bodyPr>
          <a:lstStyle/>
          <a:p>
            <a:pPr algn="ctr"/>
            <a:endParaRPr lang="es-ES" sz="4400" b="0" strike="noStrike" spc="-1">
              <a:latin typeface="Arial"/>
            </a:endParaRPr>
          </a:p>
        </p:txBody>
      </p:sp>
      <p:sp>
        <p:nvSpPr>
          <p:cNvPr id="144" name="PlaceHolder 2"/>
          <p:cNvSpPr>
            <a:spLocks noGrp="1"/>
          </p:cNvSpPr>
          <p:nvPr>
            <p:ph/>
          </p:nvPr>
        </p:nvSpPr>
        <p:spPr>
          <a:xfrm>
            <a:off x="343080" y="1125000"/>
            <a:ext cx="4045320" cy="3638160"/>
          </a:xfrm>
          <a:prstGeom prst="rect">
            <a:avLst/>
          </a:prstGeom>
          <a:noFill/>
          <a:ln w="0">
            <a:noFill/>
          </a:ln>
        </p:spPr>
        <p:txBody>
          <a:bodyPr lIns="0" tIns="0" rIns="0" bIns="0" anchor="t">
            <a:normAutofit/>
          </a:bodyPr>
          <a:lstStyle/>
          <a:p>
            <a:endParaRPr lang="es-ES" sz="3200" b="0" strike="noStrike" spc="-1">
              <a:latin typeface="Arial"/>
            </a:endParaRPr>
          </a:p>
        </p:txBody>
      </p:sp>
      <p:sp>
        <p:nvSpPr>
          <p:cNvPr id="145" name="PlaceHolder 3"/>
          <p:cNvSpPr>
            <a:spLocks noGrp="1"/>
          </p:cNvSpPr>
          <p:nvPr>
            <p:ph/>
          </p:nvPr>
        </p:nvSpPr>
        <p:spPr>
          <a:xfrm>
            <a:off x="4591080" y="1125000"/>
            <a:ext cx="404532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146" name="PlaceHolder 4"/>
          <p:cNvSpPr>
            <a:spLocks noGrp="1"/>
          </p:cNvSpPr>
          <p:nvPr>
            <p:ph/>
          </p:nvPr>
        </p:nvSpPr>
        <p:spPr>
          <a:xfrm>
            <a:off x="4591080" y="3025440"/>
            <a:ext cx="4045320" cy="1735200"/>
          </a:xfrm>
          <a:prstGeom prst="rect">
            <a:avLst/>
          </a:prstGeom>
          <a:noFill/>
          <a:ln w="0">
            <a:noFill/>
          </a:ln>
        </p:spPr>
        <p:txBody>
          <a:bodyPr lIns="0" tIns="0" rIns="0" bIns="0" anchor="t">
            <a:normAutofit/>
          </a:bodyPr>
          <a:lstStyle/>
          <a:p>
            <a:endParaRPr lang="es-E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04280" y="387720"/>
            <a:ext cx="8228880" cy="625320"/>
          </a:xfrm>
          <a:prstGeom prst="rect">
            <a:avLst/>
          </a:prstGeom>
          <a:noFill/>
          <a:ln w="0">
            <a:noFill/>
          </a:ln>
        </p:spPr>
        <p:txBody>
          <a:bodyPr lIns="0" tIns="0" rIns="0" bIns="0" anchor="ctr">
            <a:noAutofit/>
          </a:bodyPr>
          <a:lstStyle/>
          <a:p>
            <a:pPr algn="ctr"/>
            <a:endParaRPr lang="es-ES" sz="4400" b="0" strike="noStrike" spc="-1">
              <a:latin typeface="Arial"/>
            </a:endParaRPr>
          </a:p>
        </p:txBody>
      </p:sp>
      <p:sp>
        <p:nvSpPr>
          <p:cNvPr id="148" name="PlaceHolder 2"/>
          <p:cNvSpPr>
            <a:spLocks noGrp="1"/>
          </p:cNvSpPr>
          <p:nvPr>
            <p:ph/>
          </p:nvPr>
        </p:nvSpPr>
        <p:spPr>
          <a:xfrm>
            <a:off x="343080" y="1125000"/>
            <a:ext cx="404532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149" name="PlaceHolder 3"/>
          <p:cNvSpPr>
            <a:spLocks noGrp="1"/>
          </p:cNvSpPr>
          <p:nvPr>
            <p:ph/>
          </p:nvPr>
        </p:nvSpPr>
        <p:spPr>
          <a:xfrm>
            <a:off x="4591080" y="1125000"/>
            <a:ext cx="404532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150" name="PlaceHolder 4"/>
          <p:cNvSpPr>
            <a:spLocks noGrp="1"/>
          </p:cNvSpPr>
          <p:nvPr>
            <p:ph/>
          </p:nvPr>
        </p:nvSpPr>
        <p:spPr>
          <a:xfrm>
            <a:off x="343080" y="3025440"/>
            <a:ext cx="8290080" cy="1735200"/>
          </a:xfrm>
          <a:prstGeom prst="rect">
            <a:avLst/>
          </a:prstGeom>
          <a:noFill/>
          <a:ln w="0">
            <a:noFill/>
          </a:ln>
        </p:spPr>
        <p:txBody>
          <a:bodyPr lIns="0" tIns="0" rIns="0" bIns="0" anchor="t">
            <a:normAutofit/>
          </a:bodyPr>
          <a:lstStyle/>
          <a:p>
            <a:endParaRPr lang="es-E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04280" y="387720"/>
            <a:ext cx="8228880" cy="625320"/>
          </a:xfrm>
          <a:prstGeom prst="rect">
            <a:avLst/>
          </a:prstGeom>
          <a:noFill/>
          <a:ln w="0">
            <a:noFill/>
          </a:ln>
        </p:spPr>
        <p:txBody>
          <a:bodyPr lIns="0" tIns="0" rIns="0" bIns="0" anchor="ctr">
            <a:noAutofit/>
          </a:bodyPr>
          <a:lstStyle/>
          <a:p>
            <a:pPr algn="ctr"/>
            <a:endParaRPr lang="es-ES" sz="4400" b="0" strike="noStrike" spc="-1">
              <a:latin typeface="Arial"/>
            </a:endParaRPr>
          </a:p>
        </p:txBody>
      </p:sp>
      <p:sp>
        <p:nvSpPr>
          <p:cNvPr id="152" name="PlaceHolder 2"/>
          <p:cNvSpPr>
            <a:spLocks noGrp="1"/>
          </p:cNvSpPr>
          <p:nvPr>
            <p:ph/>
          </p:nvPr>
        </p:nvSpPr>
        <p:spPr>
          <a:xfrm>
            <a:off x="343080" y="1125000"/>
            <a:ext cx="829008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153" name="PlaceHolder 3"/>
          <p:cNvSpPr>
            <a:spLocks noGrp="1"/>
          </p:cNvSpPr>
          <p:nvPr>
            <p:ph/>
          </p:nvPr>
        </p:nvSpPr>
        <p:spPr>
          <a:xfrm>
            <a:off x="343080" y="3025440"/>
            <a:ext cx="8290080" cy="1735200"/>
          </a:xfrm>
          <a:prstGeom prst="rect">
            <a:avLst/>
          </a:prstGeom>
          <a:noFill/>
          <a:ln w="0">
            <a:noFill/>
          </a:ln>
        </p:spPr>
        <p:txBody>
          <a:bodyPr lIns="0" tIns="0" rIns="0" bIns="0" anchor="t">
            <a:normAutofit/>
          </a:bodyPr>
          <a:lstStyle/>
          <a:p>
            <a:endParaRPr lang="es-E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04280" y="387720"/>
            <a:ext cx="8228880" cy="625320"/>
          </a:xfrm>
          <a:prstGeom prst="rect">
            <a:avLst/>
          </a:prstGeom>
          <a:noFill/>
          <a:ln w="0">
            <a:noFill/>
          </a:ln>
        </p:spPr>
        <p:txBody>
          <a:bodyPr lIns="0" tIns="0" rIns="0" bIns="0" anchor="ctr">
            <a:noAutofit/>
          </a:bodyPr>
          <a:lstStyle/>
          <a:p>
            <a:pPr algn="ctr"/>
            <a:endParaRPr lang="es-ES" sz="4400" b="0" strike="noStrike" spc="-1">
              <a:latin typeface="Arial"/>
            </a:endParaRPr>
          </a:p>
        </p:txBody>
      </p:sp>
      <p:sp>
        <p:nvSpPr>
          <p:cNvPr id="155" name="PlaceHolder 2"/>
          <p:cNvSpPr>
            <a:spLocks noGrp="1"/>
          </p:cNvSpPr>
          <p:nvPr>
            <p:ph/>
          </p:nvPr>
        </p:nvSpPr>
        <p:spPr>
          <a:xfrm>
            <a:off x="343080" y="1125000"/>
            <a:ext cx="404532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156" name="PlaceHolder 3"/>
          <p:cNvSpPr>
            <a:spLocks noGrp="1"/>
          </p:cNvSpPr>
          <p:nvPr>
            <p:ph/>
          </p:nvPr>
        </p:nvSpPr>
        <p:spPr>
          <a:xfrm>
            <a:off x="4591080" y="1125000"/>
            <a:ext cx="404532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157" name="PlaceHolder 4"/>
          <p:cNvSpPr>
            <a:spLocks noGrp="1"/>
          </p:cNvSpPr>
          <p:nvPr>
            <p:ph/>
          </p:nvPr>
        </p:nvSpPr>
        <p:spPr>
          <a:xfrm>
            <a:off x="343080" y="3025440"/>
            <a:ext cx="404532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158" name="PlaceHolder 5"/>
          <p:cNvSpPr>
            <a:spLocks noGrp="1"/>
          </p:cNvSpPr>
          <p:nvPr>
            <p:ph/>
          </p:nvPr>
        </p:nvSpPr>
        <p:spPr>
          <a:xfrm>
            <a:off x="4591080" y="3025440"/>
            <a:ext cx="4045320" cy="1735200"/>
          </a:xfrm>
          <a:prstGeom prst="rect">
            <a:avLst/>
          </a:prstGeom>
          <a:noFill/>
          <a:ln w="0">
            <a:noFill/>
          </a:ln>
        </p:spPr>
        <p:txBody>
          <a:bodyPr lIns="0" tIns="0" rIns="0" bIns="0" anchor="t">
            <a:normAutofit/>
          </a:bodyPr>
          <a:lstStyle/>
          <a:p>
            <a:endParaRPr lang="es-E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04280" y="387720"/>
            <a:ext cx="8228880" cy="625320"/>
          </a:xfrm>
          <a:prstGeom prst="rect">
            <a:avLst/>
          </a:prstGeom>
          <a:noFill/>
          <a:ln w="0">
            <a:noFill/>
          </a:ln>
        </p:spPr>
        <p:txBody>
          <a:bodyPr lIns="0" tIns="0" rIns="0" bIns="0" anchor="ctr">
            <a:noAutofit/>
          </a:bodyPr>
          <a:lstStyle/>
          <a:p>
            <a:pPr algn="ctr"/>
            <a:endParaRPr lang="es-ES" sz="4400" b="0" strike="noStrike" spc="-1">
              <a:latin typeface="Arial"/>
            </a:endParaRPr>
          </a:p>
        </p:txBody>
      </p:sp>
      <p:sp>
        <p:nvSpPr>
          <p:cNvPr id="160" name="PlaceHolder 2"/>
          <p:cNvSpPr>
            <a:spLocks noGrp="1"/>
          </p:cNvSpPr>
          <p:nvPr>
            <p:ph/>
          </p:nvPr>
        </p:nvSpPr>
        <p:spPr>
          <a:xfrm>
            <a:off x="343080" y="1125000"/>
            <a:ext cx="266904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161" name="PlaceHolder 3"/>
          <p:cNvSpPr>
            <a:spLocks noGrp="1"/>
          </p:cNvSpPr>
          <p:nvPr>
            <p:ph/>
          </p:nvPr>
        </p:nvSpPr>
        <p:spPr>
          <a:xfrm>
            <a:off x="3146040" y="1125000"/>
            <a:ext cx="266904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162" name="PlaceHolder 4"/>
          <p:cNvSpPr>
            <a:spLocks noGrp="1"/>
          </p:cNvSpPr>
          <p:nvPr>
            <p:ph/>
          </p:nvPr>
        </p:nvSpPr>
        <p:spPr>
          <a:xfrm>
            <a:off x="5949000" y="1125000"/>
            <a:ext cx="266904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163" name="PlaceHolder 5"/>
          <p:cNvSpPr>
            <a:spLocks noGrp="1"/>
          </p:cNvSpPr>
          <p:nvPr>
            <p:ph/>
          </p:nvPr>
        </p:nvSpPr>
        <p:spPr>
          <a:xfrm>
            <a:off x="343080" y="3025440"/>
            <a:ext cx="266904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164" name="PlaceHolder 6"/>
          <p:cNvSpPr>
            <a:spLocks noGrp="1"/>
          </p:cNvSpPr>
          <p:nvPr>
            <p:ph/>
          </p:nvPr>
        </p:nvSpPr>
        <p:spPr>
          <a:xfrm>
            <a:off x="3146040" y="3025440"/>
            <a:ext cx="266904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165" name="PlaceHolder 7"/>
          <p:cNvSpPr>
            <a:spLocks noGrp="1"/>
          </p:cNvSpPr>
          <p:nvPr>
            <p:ph/>
          </p:nvPr>
        </p:nvSpPr>
        <p:spPr>
          <a:xfrm>
            <a:off x="5949000" y="3025440"/>
            <a:ext cx="2669040" cy="1735200"/>
          </a:xfrm>
          <a:prstGeom prst="rect">
            <a:avLst/>
          </a:prstGeom>
          <a:noFill/>
          <a:ln w="0">
            <a:noFill/>
          </a:ln>
        </p:spPr>
        <p:txBody>
          <a:bodyPr lIns="0" tIns="0" rIns="0" bIns="0" anchor="t">
            <a:normAutofit/>
          </a:bodyPr>
          <a:lstStyle/>
          <a:p>
            <a:endParaRPr lang="es-E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04280" y="387720"/>
            <a:ext cx="8228880" cy="625320"/>
          </a:xfrm>
          <a:prstGeom prst="rect">
            <a:avLst/>
          </a:prstGeom>
          <a:noFill/>
          <a:ln w="0">
            <a:noFill/>
          </a:ln>
        </p:spPr>
        <p:txBody>
          <a:bodyPr lIns="0" tIns="0" rIns="0" bIns="0" anchor="ctr">
            <a:noAutofit/>
          </a:bodyPr>
          <a:lstStyle/>
          <a:p>
            <a:pPr algn="ctr"/>
            <a:endParaRPr lang="es-E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04280" y="493920"/>
            <a:ext cx="8228880" cy="1913760"/>
          </a:xfrm>
          <a:prstGeom prst="rect">
            <a:avLst/>
          </a:prstGeom>
          <a:noFill/>
          <a:ln w="0">
            <a:noFill/>
          </a:ln>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04280" y="387720"/>
            <a:ext cx="8228880" cy="625320"/>
          </a:xfrm>
          <a:prstGeom prst="rect">
            <a:avLst/>
          </a:prstGeom>
          <a:noFill/>
          <a:ln w="0">
            <a:noFill/>
          </a:ln>
        </p:spPr>
        <p:txBody>
          <a:bodyPr lIns="0" tIns="0" rIns="0" bIns="0" anchor="ctr">
            <a:noAutofit/>
          </a:bodyPr>
          <a:lstStyle/>
          <a:p>
            <a:pPr algn="ctr"/>
            <a:endParaRPr lang="es-ES" sz="4400" b="0" strike="noStrike" spc="-1">
              <a:latin typeface="Arial"/>
            </a:endParaRPr>
          </a:p>
        </p:txBody>
      </p:sp>
      <p:sp>
        <p:nvSpPr>
          <p:cNvPr id="19" name="PlaceHolder 2"/>
          <p:cNvSpPr>
            <a:spLocks noGrp="1"/>
          </p:cNvSpPr>
          <p:nvPr>
            <p:ph/>
          </p:nvPr>
        </p:nvSpPr>
        <p:spPr>
          <a:xfrm>
            <a:off x="343080" y="1125000"/>
            <a:ext cx="404532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20" name="PlaceHolder 3"/>
          <p:cNvSpPr>
            <a:spLocks noGrp="1"/>
          </p:cNvSpPr>
          <p:nvPr>
            <p:ph/>
          </p:nvPr>
        </p:nvSpPr>
        <p:spPr>
          <a:xfrm>
            <a:off x="4591080" y="1125000"/>
            <a:ext cx="4045320" cy="3638160"/>
          </a:xfrm>
          <a:prstGeom prst="rect">
            <a:avLst/>
          </a:prstGeom>
          <a:noFill/>
          <a:ln w="0">
            <a:noFill/>
          </a:ln>
        </p:spPr>
        <p:txBody>
          <a:bodyPr lIns="0" tIns="0" rIns="0" bIns="0" anchor="t">
            <a:normAutofit/>
          </a:bodyPr>
          <a:lstStyle/>
          <a:p>
            <a:endParaRPr lang="es-ES" sz="3200" b="0" strike="noStrike" spc="-1">
              <a:latin typeface="Arial"/>
            </a:endParaRPr>
          </a:p>
        </p:txBody>
      </p:sp>
      <p:sp>
        <p:nvSpPr>
          <p:cNvPr id="21" name="PlaceHolder 4"/>
          <p:cNvSpPr>
            <a:spLocks noGrp="1"/>
          </p:cNvSpPr>
          <p:nvPr>
            <p:ph/>
          </p:nvPr>
        </p:nvSpPr>
        <p:spPr>
          <a:xfrm>
            <a:off x="343080" y="3025440"/>
            <a:ext cx="4045320" cy="1735200"/>
          </a:xfrm>
          <a:prstGeom prst="rect">
            <a:avLst/>
          </a:prstGeom>
          <a:noFill/>
          <a:ln w="0">
            <a:noFill/>
          </a:ln>
        </p:spPr>
        <p:txBody>
          <a:bodyPr lIns="0" tIns="0" rIns="0" bIns="0" anchor="t">
            <a:normAutofit/>
          </a:bodyPr>
          <a:lstStyle/>
          <a:p>
            <a:endParaRPr lang="es-E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04280" y="387720"/>
            <a:ext cx="8228880" cy="625320"/>
          </a:xfrm>
          <a:prstGeom prst="rect">
            <a:avLst/>
          </a:prstGeom>
          <a:noFill/>
          <a:ln w="0">
            <a:noFill/>
          </a:ln>
        </p:spPr>
        <p:txBody>
          <a:bodyPr lIns="0" tIns="0" rIns="0" bIns="0" anchor="ctr">
            <a:noAutofit/>
          </a:bodyPr>
          <a:lstStyle/>
          <a:p>
            <a:pPr algn="ctr"/>
            <a:endParaRPr lang="es-ES" sz="4400" b="0" strike="noStrike" spc="-1">
              <a:latin typeface="Arial"/>
            </a:endParaRPr>
          </a:p>
        </p:txBody>
      </p:sp>
      <p:sp>
        <p:nvSpPr>
          <p:cNvPr id="23" name="PlaceHolder 2"/>
          <p:cNvSpPr>
            <a:spLocks noGrp="1"/>
          </p:cNvSpPr>
          <p:nvPr>
            <p:ph/>
          </p:nvPr>
        </p:nvSpPr>
        <p:spPr>
          <a:xfrm>
            <a:off x="343080" y="1125000"/>
            <a:ext cx="4045320" cy="3638160"/>
          </a:xfrm>
          <a:prstGeom prst="rect">
            <a:avLst/>
          </a:prstGeom>
          <a:noFill/>
          <a:ln w="0">
            <a:noFill/>
          </a:ln>
        </p:spPr>
        <p:txBody>
          <a:bodyPr lIns="0" tIns="0" rIns="0" bIns="0" anchor="t">
            <a:normAutofit/>
          </a:bodyPr>
          <a:lstStyle/>
          <a:p>
            <a:endParaRPr lang="es-ES" sz="3200" b="0" strike="noStrike" spc="-1">
              <a:latin typeface="Arial"/>
            </a:endParaRPr>
          </a:p>
        </p:txBody>
      </p:sp>
      <p:sp>
        <p:nvSpPr>
          <p:cNvPr id="24" name="PlaceHolder 3"/>
          <p:cNvSpPr>
            <a:spLocks noGrp="1"/>
          </p:cNvSpPr>
          <p:nvPr>
            <p:ph/>
          </p:nvPr>
        </p:nvSpPr>
        <p:spPr>
          <a:xfrm>
            <a:off x="4591080" y="1125000"/>
            <a:ext cx="404532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25" name="PlaceHolder 4"/>
          <p:cNvSpPr>
            <a:spLocks noGrp="1"/>
          </p:cNvSpPr>
          <p:nvPr>
            <p:ph/>
          </p:nvPr>
        </p:nvSpPr>
        <p:spPr>
          <a:xfrm>
            <a:off x="4591080" y="3025440"/>
            <a:ext cx="4045320" cy="1735200"/>
          </a:xfrm>
          <a:prstGeom prst="rect">
            <a:avLst/>
          </a:prstGeom>
          <a:noFill/>
          <a:ln w="0">
            <a:noFill/>
          </a:ln>
        </p:spPr>
        <p:txBody>
          <a:bodyPr lIns="0" tIns="0" rIns="0" bIns="0" anchor="t">
            <a:normAutofit/>
          </a:bodyPr>
          <a:lstStyle/>
          <a:p>
            <a:endParaRPr lang="es-E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04280" y="387720"/>
            <a:ext cx="8228880" cy="625320"/>
          </a:xfrm>
          <a:prstGeom prst="rect">
            <a:avLst/>
          </a:prstGeom>
          <a:noFill/>
          <a:ln w="0">
            <a:noFill/>
          </a:ln>
        </p:spPr>
        <p:txBody>
          <a:bodyPr lIns="0" tIns="0" rIns="0" bIns="0" anchor="ctr">
            <a:noAutofit/>
          </a:bodyPr>
          <a:lstStyle/>
          <a:p>
            <a:pPr algn="ctr"/>
            <a:endParaRPr lang="es-ES" sz="4400" b="0" strike="noStrike" spc="-1">
              <a:latin typeface="Arial"/>
            </a:endParaRPr>
          </a:p>
        </p:txBody>
      </p:sp>
      <p:sp>
        <p:nvSpPr>
          <p:cNvPr id="27" name="PlaceHolder 2"/>
          <p:cNvSpPr>
            <a:spLocks noGrp="1"/>
          </p:cNvSpPr>
          <p:nvPr>
            <p:ph/>
          </p:nvPr>
        </p:nvSpPr>
        <p:spPr>
          <a:xfrm>
            <a:off x="343080" y="1125000"/>
            <a:ext cx="404532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28" name="PlaceHolder 3"/>
          <p:cNvSpPr>
            <a:spLocks noGrp="1"/>
          </p:cNvSpPr>
          <p:nvPr>
            <p:ph/>
          </p:nvPr>
        </p:nvSpPr>
        <p:spPr>
          <a:xfrm>
            <a:off x="4591080" y="1125000"/>
            <a:ext cx="4045320" cy="1735200"/>
          </a:xfrm>
          <a:prstGeom prst="rect">
            <a:avLst/>
          </a:prstGeom>
          <a:noFill/>
          <a:ln w="0">
            <a:noFill/>
          </a:ln>
        </p:spPr>
        <p:txBody>
          <a:bodyPr lIns="0" tIns="0" rIns="0" bIns="0" anchor="t">
            <a:normAutofit/>
          </a:bodyPr>
          <a:lstStyle/>
          <a:p>
            <a:endParaRPr lang="es-ES" sz="3200" b="0" strike="noStrike" spc="-1">
              <a:latin typeface="Arial"/>
            </a:endParaRPr>
          </a:p>
        </p:txBody>
      </p:sp>
      <p:sp>
        <p:nvSpPr>
          <p:cNvPr id="29" name="PlaceHolder 4"/>
          <p:cNvSpPr>
            <a:spLocks noGrp="1"/>
          </p:cNvSpPr>
          <p:nvPr>
            <p:ph/>
          </p:nvPr>
        </p:nvSpPr>
        <p:spPr>
          <a:xfrm>
            <a:off x="343080" y="3025440"/>
            <a:ext cx="8290080" cy="1735200"/>
          </a:xfrm>
          <a:prstGeom prst="rect">
            <a:avLst/>
          </a:prstGeom>
          <a:noFill/>
          <a:ln w="0">
            <a:noFill/>
          </a:ln>
        </p:spPr>
        <p:txBody>
          <a:bodyPr lIns="0" tIns="0" rIns="0" bIns="0" anchor="t">
            <a:normAutofit/>
          </a:bodyPr>
          <a:lstStyle/>
          <a:p>
            <a:endParaRPr lang="es-E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
        <p:cNvGrpSpPr/>
        <p:nvPr/>
      </p:nvGrpSpPr>
      <p:grpSpPr>
        <a:xfrm>
          <a:off x="0" y="0"/>
          <a:ext cx="0" cy="0"/>
          <a:chOff x="0" y="0"/>
          <a:chExt cx="0" cy="0"/>
        </a:xfrm>
      </p:grpSpPr>
      <p:pic>
        <p:nvPicPr>
          <p:cNvPr id="9" name="Google Shape;6;p1"/>
          <p:cNvPicPr/>
          <p:nvPr/>
        </p:nvPicPr>
        <p:blipFill>
          <a:blip r:embed="rId14"/>
          <a:stretch/>
        </p:blipFill>
        <p:spPr>
          <a:xfrm>
            <a:off x="1080" y="0"/>
            <a:ext cx="9141120" cy="5142960"/>
          </a:xfrm>
          <a:prstGeom prst="rect">
            <a:avLst/>
          </a:prstGeom>
          <a:ln w="0">
            <a:noFill/>
          </a:ln>
        </p:spPr>
      </p:pic>
      <p:sp>
        <p:nvSpPr>
          <p:cNvPr id="10" name="Google Shape;7;p1"/>
          <p:cNvSpPr/>
          <p:nvPr/>
        </p:nvSpPr>
        <p:spPr>
          <a:xfrm>
            <a:off x="91800" y="96480"/>
            <a:ext cx="8965440" cy="4944600"/>
          </a:xfrm>
          <a:prstGeom prst="rect">
            <a:avLst/>
          </a:prstGeom>
          <a:noFill/>
          <a:ln w="9525">
            <a:solidFill>
              <a:srgbClr val="FFFFFF"/>
            </a:solidFill>
            <a:round/>
          </a:ln>
        </p:spPr>
        <p:style>
          <a:lnRef idx="0">
            <a:scrgbClr r="0" g="0" b="0"/>
          </a:lnRef>
          <a:fillRef idx="0">
            <a:scrgbClr r="0" g="0" b="0"/>
          </a:fillRef>
          <a:effectRef idx="0">
            <a:scrgbClr r="0" g="0" b="0"/>
          </a:effectRef>
          <a:fontRef idx="minor"/>
        </p:style>
      </p:sp>
      <p:sp>
        <p:nvSpPr>
          <p:cNvPr id="2" name="Google Shape;13;p2"/>
          <p:cNvSpPr/>
          <p:nvPr/>
        </p:nvSpPr>
        <p:spPr>
          <a:xfrm rot="5400000">
            <a:off x="4528080" y="744120"/>
            <a:ext cx="91800" cy="7106040"/>
          </a:xfrm>
          <a:custGeom>
            <a:avLst/>
            <a:gdLst/>
            <a:ahLst/>
            <a:cxnLst/>
            <a:rect l="l" t="t" r="r" b="b"/>
            <a:pathLst>
              <a:path w="4938" h="91029">
                <a:moveTo>
                  <a:pt x="0" y="0"/>
                </a:moveTo>
                <a:lnTo>
                  <a:pt x="4938" y="0"/>
                </a:lnTo>
                <a:lnTo>
                  <a:pt x="4938" y="91029"/>
                </a:lnTo>
                <a:lnTo>
                  <a:pt x="0" y="91029"/>
                </a:lnTo>
              </a:path>
            </a:pathLst>
          </a:custGeom>
          <a:noFill/>
          <a:ln w="9525">
            <a:solidFill>
              <a:srgbClr val="FFFFFF"/>
            </a:solidFill>
            <a:miter/>
          </a:ln>
        </p:spPr>
        <p:style>
          <a:lnRef idx="0">
            <a:scrgbClr r="0" g="0" b="0"/>
          </a:lnRef>
          <a:fillRef idx="0">
            <a:scrgbClr r="0" g="0" b="0"/>
          </a:fillRef>
          <a:effectRef idx="0">
            <a:scrgbClr r="0" g="0" b="0"/>
          </a:effectRef>
          <a:fontRef idx="minor"/>
        </p:style>
      </p:sp>
      <p:sp>
        <p:nvSpPr>
          <p:cNvPr id="3" name="Google Shape;14;p2"/>
          <p:cNvSpPr/>
          <p:nvPr/>
        </p:nvSpPr>
        <p:spPr>
          <a:xfrm rot="10800000">
            <a:off x="661680" y="3645720"/>
            <a:ext cx="1079280" cy="994320"/>
          </a:xfrm>
          <a:prstGeom prst="arc">
            <a:avLst>
              <a:gd name="adj1" fmla="val 16200000"/>
              <a:gd name="adj2" fmla="val 0"/>
            </a:avLst>
          </a:prstGeom>
          <a:noFill/>
          <a:ln w="9525">
            <a:solidFill>
              <a:srgbClr val="FFFFFF"/>
            </a:solidFill>
            <a:prstDash val="dash"/>
            <a:round/>
            <a:headEnd type="triangle" w="sm" len="sm"/>
            <a:tailEnd type="triangle" w="sm" len="sm"/>
          </a:ln>
        </p:spPr>
        <p:style>
          <a:lnRef idx="0">
            <a:scrgbClr r="0" g="0" b="0"/>
          </a:lnRef>
          <a:fillRef idx="0">
            <a:scrgbClr r="0" g="0" b="0"/>
          </a:fillRef>
          <a:effectRef idx="0">
            <a:scrgbClr r="0" g="0" b="0"/>
          </a:effectRef>
          <a:fontRef idx="minor"/>
        </p:style>
      </p:sp>
      <p:sp>
        <p:nvSpPr>
          <p:cNvPr id="4" name="Google Shape;15;p2"/>
          <p:cNvSpPr/>
          <p:nvPr/>
        </p:nvSpPr>
        <p:spPr>
          <a:xfrm>
            <a:off x="8296920" y="2299680"/>
            <a:ext cx="360" cy="2074320"/>
          </a:xfrm>
          <a:custGeom>
            <a:avLst/>
            <a:gdLst/>
            <a:ahLst/>
            <a:cxnLst/>
            <a:rect l="l" t="t" r="r" b="b"/>
            <a:pathLst>
              <a:path w="21600" h="21600">
                <a:moveTo>
                  <a:pt x="0" y="0"/>
                </a:moveTo>
                <a:lnTo>
                  <a:pt x="21600" y="21600"/>
                </a:lnTo>
              </a:path>
            </a:pathLst>
          </a:custGeom>
          <a:noFill/>
          <a:ln w="9525">
            <a:solidFill>
              <a:srgbClr val="FFFFFF"/>
            </a:solidFill>
            <a:round/>
            <a:headEnd type="triangle" w="sm" len="sm"/>
            <a:tailEnd type="triangle" w="sm" len="sm"/>
          </a:ln>
        </p:spPr>
        <p:style>
          <a:lnRef idx="0">
            <a:scrgbClr r="0" g="0" b="0"/>
          </a:lnRef>
          <a:fillRef idx="0">
            <a:scrgbClr r="0" g="0" b="0"/>
          </a:fillRef>
          <a:effectRef idx="0">
            <a:scrgbClr r="0" g="0" b="0"/>
          </a:effectRef>
          <a:fontRef idx="minor"/>
        </p:style>
      </p:sp>
      <p:sp>
        <p:nvSpPr>
          <p:cNvPr id="5" name="Google Shape;16;p2"/>
          <p:cNvSpPr/>
          <p:nvPr/>
        </p:nvSpPr>
        <p:spPr>
          <a:xfrm rot="16200000">
            <a:off x="4525560" y="-1292400"/>
            <a:ext cx="91800" cy="7106040"/>
          </a:xfrm>
          <a:custGeom>
            <a:avLst/>
            <a:gdLst/>
            <a:ahLst/>
            <a:cxnLst/>
            <a:rect l="l" t="t" r="r" b="b"/>
            <a:pathLst>
              <a:path w="4938" h="91029">
                <a:moveTo>
                  <a:pt x="0" y="0"/>
                </a:moveTo>
                <a:lnTo>
                  <a:pt x="4938" y="0"/>
                </a:lnTo>
                <a:lnTo>
                  <a:pt x="4938" y="91029"/>
                </a:lnTo>
                <a:lnTo>
                  <a:pt x="0" y="91029"/>
                </a:lnTo>
              </a:path>
            </a:pathLst>
          </a:custGeom>
          <a:noFill/>
          <a:ln w="9525">
            <a:solidFill>
              <a:srgbClr val="FFFFFF"/>
            </a:solidFill>
            <a:prstDash val="dashDot"/>
            <a:miter/>
          </a:ln>
        </p:spPr>
        <p:style>
          <a:lnRef idx="0">
            <a:scrgbClr r="0" g="0" b="0"/>
          </a:lnRef>
          <a:fillRef idx="0">
            <a:scrgbClr r="0" g="0" b="0"/>
          </a:fillRef>
          <a:effectRef idx="0">
            <a:scrgbClr r="0" g="0" b="0"/>
          </a:effectRef>
          <a:fontRef idx="minor"/>
        </p:style>
      </p:sp>
      <p:sp>
        <p:nvSpPr>
          <p:cNvPr id="6" name="Google Shape;17;p2"/>
          <p:cNvSpPr/>
          <p:nvPr/>
        </p:nvSpPr>
        <p:spPr>
          <a:xfrm>
            <a:off x="7216200" y="1888560"/>
            <a:ext cx="1394280" cy="1284840"/>
          </a:xfrm>
          <a:prstGeom prst="arc">
            <a:avLst>
              <a:gd name="adj1" fmla="val 16200000"/>
              <a:gd name="adj2" fmla="val 0"/>
            </a:avLst>
          </a:prstGeom>
          <a:noFill/>
          <a:ln w="9525">
            <a:solidFill>
              <a:srgbClr val="FFFFFF"/>
            </a:solidFill>
            <a:prstDash val="dash"/>
            <a:round/>
            <a:headEnd type="triangle" w="sm" len="sm"/>
            <a:tailEnd type="triangle" w="sm" len="sm"/>
          </a:ln>
        </p:spPr>
        <p:style>
          <a:lnRef idx="0">
            <a:scrgbClr r="0" g="0" b="0"/>
          </a:lnRef>
          <a:fillRef idx="0">
            <a:scrgbClr r="0" g="0" b="0"/>
          </a:fillRef>
          <a:effectRef idx="0">
            <a:scrgbClr r="0" g="0" b="0"/>
          </a:effectRef>
          <a:fontRef idx="minor"/>
        </p:style>
      </p:sp>
      <p:sp>
        <p:nvSpPr>
          <p:cNvPr id="7" name="PlaceHolder 1"/>
          <p:cNvSpPr>
            <a:spLocks noGrp="1"/>
          </p:cNvSpPr>
          <p:nvPr>
            <p:ph type="title"/>
          </p:nvPr>
        </p:nvSpPr>
        <p:spPr>
          <a:xfrm>
            <a:off x="404280" y="493920"/>
            <a:ext cx="8228880" cy="412560"/>
          </a:xfrm>
          <a:prstGeom prst="rect">
            <a:avLst/>
          </a:prstGeom>
          <a:noFill/>
          <a:ln w="0">
            <a:noFill/>
          </a:ln>
        </p:spPr>
        <p:txBody>
          <a:bodyPr lIns="0" tIns="0" rIns="0" bIns="0" anchor="ctr">
            <a:noAutofit/>
          </a:bodyPr>
          <a:lstStyle/>
          <a:p>
            <a:r>
              <a:rPr lang="es-ES" sz="1800" b="0" strike="noStrike" spc="-1">
                <a:latin typeface="Arial"/>
              </a:rPr>
              <a:t>Pulse para editar el formato del texto de título</a:t>
            </a:r>
          </a:p>
        </p:txBody>
      </p:sp>
      <p:sp>
        <p:nvSpPr>
          <p:cNvPr id="8"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fontScale="92000"/>
          </a:bodyPr>
          <a:lstStyle/>
          <a:p>
            <a:pPr marL="432000" indent="-324000">
              <a:spcBef>
                <a:spcPts val="1417"/>
              </a:spcBef>
              <a:buClr>
                <a:srgbClr val="000000"/>
              </a:buClr>
              <a:buSzPct val="45000"/>
              <a:buFont typeface="Wingdings" charset="2"/>
              <a:buChar char=""/>
            </a:pPr>
            <a:r>
              <a:rPr lang="es-ES" sz="3200" b="0" strike="noStrike" spc="-1">
                <a:latin typeface="Arial"/>
              </a:rPr>
              <a:t>Pulse para editar el formato de texto del esquema</a:t>
            </a:r>
          </a:p>
          <a:p>
            <a:pPr marL="864000" lvl="1" indent="-324000">
              <a:spcBef>
                <a:spcPts val="1134"/>
              </a:spcBef>
              <a:buClr>
                <a:srgbClr val="000000"/>
              </a:buClr>
              <a:buSzPct val="75000"/>
              <a:buFont typeface="Symbol" charset="2"/>
              <a:buChar char=""/>
            </a:pPr>
            <a:r>
              <a:rPr lang="es-ES" sz="2800" b="0" strike="noStrike" spc="-1">
                <a:latin typeface="Arial"/>
              </a:rPr>
              <a:t>Segundo nivel del esquema</a:t>
            </a:r>
          </a:p>
          <a:p>
            <a:pPr marL="1296000" lvl="2" indent="-288000">
              <a:spcBef>
                <a:spcPts val="850"/>
              </a:spcBef>
              <a:buClr>
                <a:srgbClr val="000000"/>
              </a:buClr>
              <a:buSzPct val="45000"/>
              <a:buFont typeface="Wingdings" charset="2"/>
              <a:buChar char=""/>
            </a:pPr>
            <a:r>
              <a:rPr lang="es-ES" sz="2400" b="0" strike="noStrike" spc="-1">
                <a:latin typeface="Arial"/>
              </a:rPr>
              <a:t>Tercer nivel del esquema</a:t>
            </a:r>
          </a:p>
          <a:p>
            <a:pPr marL="1728000" lvl="3" indent="-216000">
              <a:spcBef>
                <a:spcPts val="567"/>
              </a:spcBef>
              <a:buClr>
                <a:srgbClr val="000000"/>
              </a:buClr>
              <a:buSzPct val="75000"/>
              <a:buFont typeface="Symbol" charset="2"/>
              <a:buChar char=""/>
            </a:pPr>
            <a:r>
              <a:rPr lang="es-ES" sz="2000" b="0" strike="noStrike" spc="-1">
                <a:latin typeface="Arial"/>
              </a:rPr>
              <a:t>Cuarto nivel del esquema</a:t>
            </a:r>
          </a:p>
          <a:p>
            <a:pPr marL="2160000" lvl="4" indent="-216000">
              <a:spcBef>
                <a:spcPts val="283"/>
              </a:spcBef>
              <a:buClr>
                <a:srgbClr val="000000"/>
              </a:buClr>
              <a:buSzPct val="45000"/>
              <a:buFont typeface="Wingdings" charset="2"/>
              <a:buChar char=""/>
            </a:pPr>
            <a:r>
              <a:rPr lang="es-ES" sz="2000" b="0" strike="noStrike" spc="-1">
                <a:latin typeface="Arial"/>
              </a:rPr>
              <a:t>Quinto nivel del esquema</a:t>
            </a:r>
          </a:p>
          <a:p>
            <a:pPr marL="2592000" lvl="5" indent="-216000">
              <a:spcBef>
                <a:spcPts val="283"/>
              </a:spcBef>
              <a:buClr>
                <a:srgbClr val="000000"/>
              </a:buClr>
              <a:buSzPct val="45000"/>
              <a:buFont typeface="Wingdings" charset="2"/>
              <a:buChar char=""/>
            </a:pPr>
            <a:r>
              <a:rPr lang="es-ES" sz="2000" b="0" strike="noStrike" spc="-1">
                <a:latin typeface="Arial"/>
              </a:rPr>
              <a:t>Sexto nivel del esquema</a:t>
            </a:r>
          </a:p>
          <a:p>
            <a:pPr marL="3024000" lvl="6" indent="-216000">
              <a:spcBef>
                <a:spcPts val="283"/>
              </a:spcBef>
              <a:buClr>
                <a:srgbClr val="000000"/>
              </a:buClr>
              <a:buSzPct val="45000"/>
              <a:buFont typeface="Wingdings" charset="2"/>
              <a:buChar char=""/>
            </a:pPr>
            <a:r>
              <a:rPr lang="es-ES" sz="20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
        <p:cNvGrpSpPr/>
        <p:nvPr/>
      </p:nvGrpSpPr>
      <p:grpSpPr>
        <a:xfrm>
          <a:off x="0" y="0"/>
          <a:ext cx="0" cy="0"/>
          <a:chOff x="0" y="0"/>
          <a:chExt cx="0" cy="0"/>
        </a:xfrm>
      </p:grpSpPr>
      <p:pic>
        <p:nvPicPr>
          <p:cNvPr id="45" name="Google Shape;6;p1"/>
          <p:cNvPicPr/>
          <p:nvPr/>
        </p:nvPicPr>
        <p:blipFill>
          <a:blip r:embed="rId14"/>
          <a:stretch/>
        </p:blipFill>
        <p:spPr>
          <a:xfrm>
            <a:off x="1080" y="0"/>
            <a:ext cx="9141120" cy="5142960"/>
          </a:xfrm>
          <a:prstGeom prst="rect">
            <a:avLst/>
          </a:prstGeom>
          <a:ln w="0">
            <a:noFill/>
          </a:ln>
        </p:spPr>
      </p:pic>
      <p:sp>
        <p:nvSpPr>
          <p:cNvPr id="46" name="Google Shape;7;p1"/>
          <p:cNvSpPr/>
          <p:nvPr/>
        </p:nvSpPr>
        <p:spPr>
          <a:xfrm>
            <a:off x="91800" y="96480"/>
            <a:ext cx="8965440" cy="4944600"/>
          </a:xfrm>
          <a:prstGeom prst="rect">
            <a:avLst/>
          </a:prstGeom>
          <a:noFill/>
          <a:ln w="9525">
            <a:solidFill>
              <a:srgbClr val="FFFFFF"/>
            </a:solidFill>
            <a:round/>
          </a:ln>
        </p:spPr>
        <p:style>
          <a:lnRef idx="0">
            <a:scrgbClr r="0" g="0" b="0"/>
          </a:lnRef>
          <a:fillRef idx="0">
            <a:scrgbClr r="0" g="0" b="0"/>
          </a:fillRef>
          <a:effectRef idx="0">
            <a:scrgbClr r="0" g="0" b="0"/>
          </a:effectRef>
          <a:fontRef idx="minor"/>
        </p:style>
      </p:sp>
      <p:sp>
        <p:nvSpPr>
          <p:cNvPr id="47" name="PlaceHolder 1"/>
          <p:cNvSpPr>
            <a:spLocks noGrp="1"/>
          </p:cNvSpPr>
          <p:nvPr>
            <p:ph type="title"/>
          </p:nvPr>
        </p:nvSpPr>
        <p:spPr>
          <a:xfrm>
            <a:off x="404280" y="493920"/>
            <a:ext cx="8228880" cy="412560"/>
          </a:xfrm>
          <a:prstGeom prst="rect">
            <a:avLst/>
          </a:prstGeom>
          <a:noFill/>
          <a:ln w="0">
            <a:noFill/>
          </a:ln>
        </p:spPr>
        <p:txBody>
          <a:bodyPr lIns="0" tIns="0" rIns="0" bIns="0" anchor="ctr">
            <a:noAutofit/>
          </a:bodyPr>
          <a:lstStyle/>
          <a:p>
            <a:r>
              <a:rPr lang="es-ES" sz="1800" b="0" strike="noStrike" spc="-1">
                <a:latin typeface="Arial"/>
              </a:rPr>
              <a:t>Pulse para editar el formato del texto de título</a:t>
            </a:r>
          </a:p>
        </p:txBody>
      </p:sp>
      <p:sp>
        <p:nvSpPr>
          <p:cNvPr id="48" name="PlaceHolder 2"/>
          <p:cNvSpPr>
            <a:spLocks noGrp="1"/>
          </p:cNvSpPr>
          <p:nvPr>
            <p:ph type="body"/>
          </p:nvPr>
        </p:nvSpPr>
        <p:spPr>
          <a:xfrm>
            <a:off x="343080" y="1125000"/>
            <a:ext cx="8290080" cy="36381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s-ES" sz="1800" b="0" strike="noStrike" spc="-1">
                <a:latin typeface="Arial"/>
              </a:rPr>
              <a:t>Pulse para editar el formato de texto del esquema</a:t>
            </a:r>
          </a:p>
          <a:p>
            <a:pPr marL="864000" lvl="1" indent="-324000">
              <a:spcBef>
                <a:spcPts val="1134"/>
              </a:spcBef>
              <a:buClr>
                <a:srgbClr val="000000"/>
              </a:buClr>
              <a:buSzPct val="75000"/>
              <a:buFont typeface="Symbol" charset="2"/>
              <a:buChar char=""/>
            </a:pPr>
            <a:r>
              <a:rPr lang="es-ES" sz="1800" b="0" strike="noStrike" spc="-1">
                <a:latin typeface="Arial"/>
              </a:rPr>
              <a:t>Segundo nivel del esquema</a:t>
            </a:r>
          </a:p>
          <a:p>
            <a:pPr marL="1296000" lvl="2" indent="-288000">
              <a:spcBef>
                <a:spcPts val="850"/>
              </a:spcBef>
              <a:buClr>
                <a:srgbClr val="000000"/>
              </a:buClr>
              <a:buSzPct val="45000"/>
              <a:buFont typeface="Wingdings" charset="2"/>
              <a:buChar char=""/>
            </a:pPr>
            <a:r>
              <a:rPr lang="es-ES" sz="1800" b="0" strike="noStrike" spc="-1">
                <a:latin typeface="Arial"/>
              </a:rPr>
              <a:t>Tercer nivel del esquema</a:t>
            </a:r>
          </a:p>
          <a:p>
            <a:pPr marL="1728000" lvl="3" indent="-216000">
              <a:spcBef>
                <a:spcPts val="567"/>
              </a:spcBef>
              <a:buClr>
                <a:srgbClr val="000000"/>
              </a:buClr>
              <a:buSzPct val="75000"/>
              <a:buFont typeface="Symbol" charset="2"/>
              <a:buChar char=""/>
            </a:pPr>
            <a:r>
              <a:rPr lang="es-ES" sz="1800" b="0" strike="noStrike" spc="-1">
                <a:latin typeface="Arial"/>
              </a:rPr>
              <a:t>Cuarto nivel del esquema</a:t>
            </a:r>
          </a:p>
          <a:p>
            <a:pPr marL="2160000" lvl="4" indent="-216000">
              <a:spcBef>
                <a:spcPts val="283"/>
              </a:spcBef>
              <a:buClr>
                <a:srgbClr val="000000"/>
              </a:buClr>
              <a:buSzPct val="45000"/>
              <a:buFont typeface="Wingdings" charset="2"/>
              <a:buChar char=""/>
            </a:pPr>
            <a:r>
              <a:rPr lang="es-ES" sz="1800" b="0" strike="noStrike" spc="-1">
                <a:latin typeface="Arial"/>
              </a:rPr>
              <a:t>Quinto nivel del esquema</a:t>
            </a:r>
          </a:p>
          <a:p>
            <a:pPr marL="2592000" lvl="5" indent="-216000">
              <a:spcBef>
                <a:spcPts val="283"/>
              </a:spcBef>
              <a:buClr>
                <a:srgbClr val="000000"/>
              </a:buClr>
              <a:buSzPct val="45000"/>
              <a:buFont typeface="Wingdings" charset="2"/>
              <a:buChar char=""/>
            </a:pPr>
            <a:r>
              <a:rPr lang="es-ES" sz="1800" b="0" strike="noStrike" spc="-1">
                <a:latin typeface="Arial"/>
              </a:rPr>
              <a:t>Sexto nivel del esquema</a:t>
            </a:r>
          </a:p>
          <a:p>
            <a:pPr marL="3024000" lvl="6" indent="-216000">
              <a:spcBef>
                <a:spcPts val="283"/>
              </a:spcBef>
              <a:buClr>
                <a:srgbClr val="000000"/>
              </a:buClr>
              <a:buSzPct val="45000"/>
              <a:buFont typeface="Wingdings" charset="2"/>
              <a:buChar char=""/>
            </a:pPr>
            <a:r>
              <a:rPr lang="es-ES" sz="18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
        <p:cNvGrpSpPr/>
        <p:nvPr/>
      </p:nvGrpSpPr>
      <p:grpSpPr>
        <a:xfrm>
          <a:off x="0" y="0"/>
          <a:ext cx="0" cy="0"/>
          <a:chOff x="0" y="0"/>
          <a:chExt cx="0" cy="0"/>
        </a:xfrm>
      </p:grpSpPr>
      <p:pic>
        <p:nvPicPr>
          <p:cNvPr id="85" name="Google Shape;6;p1"/>
          <p:cNvPicPr/>
          <p:nvPr/>
        </p:nvPicPr>
        <p:blipFill>
          <a:blip r:embed="rId14"/>
          <a:stretch/>
        </p:blipFill>
        <p:spPr>
          <a:xfrm>
            <a:off x="1080" y="0"/>
            <a:ext cx="9141120" cy="5142960"/>
          </a:xfrm>
          <a:prstGeom prst="rect">
            <a:avLst/>
          </a:prstGeom>
          <a:ln w="0">
            <a:noFill/>
          </a:ln>
        </p:spPr>
      </p:pic>
      <p:sp>
        <p:nvSpPr>
          <p:cNvPr id="86" name="Google Shape;7;p1"/>
          <p:cNvSpPr/>
          <p:nvPr/>
        </p:nvSpPr>
        <p:spPr>
          <a:xfrm>
            <a:off x="91800" y="96480"/>
            <a:ext cx="8965440" cy="4944600"/>
          </a:xfrm>
          <a:prstGeom prst="rect">
            <a:avLst/>
          </a:prstGeom>
          <a:noFill/>
          <a:ln w="9525">
            <a:solidFill>
              <a:srgbClr val="FFFFFF"/>
            </a:solidFill>
            <a:round/>
          </a:ln>
        </p:spPr>
        <p:style>
          <a:lnRef idx="0">
            <a:scrgbClr r="0" g="0" b="0"/>
          </a:lnRef>
          <a:fillRef idx="0">
            <a:scrgbClr r="0" g="0" b="0"/>
          </a:fillRef>
          <a:effectRef idx="0">
            <a:scrgbClr r="0" g="0" b="0"/>
          </a:effectRef>
          <a:fontRef idx="minor"/>
        </p:style>
      </p:sp>
      <p:sp>
        <p:nvSpPr>
          <p:cNvPr id="87" name="PlaceHolder 1"/>
          <p:cNvSpPr>
            <a:spLocks noGrp="1"/>
          </p:cNvSpPr>
          <p:nvPr>
            <p:ph type="title"/>
          </p:nvPr>
        </p:nvSpPr>
        <p:spPr>
          <a:xfrm>
            <a:off x="404280" y="493920"/>
            <a:ext cx="8228880" cy="412560"/>
          </a:xfrm>
          <a:prstGeom prst="rect">
            <a:avLst/>
          </a:prstGeom>
          <a:noFill/>
          <a:ln w="0">
            <a:noFill/>
          </a:ln>
        </p:spPr>
        <p:txBody>
          <a:bodyPr lIns="0" tIns="0" rIns="0" bIns="0" anchor="ctr">
            <a:noAutofit/>
          </a:bodyPr>
          <a:lstStyle/>
          <a:p>
            <a:r>
              <a:rPr lang="es-ES" sz="1800" b="0" strike="noStrike" spc="-1">
                <a:latin typeface="Arial"/>
              </a:rPr>
              <a:t>Pulse para editar el formato del texto de título</a:t>
            </a:r>
          </a:p>
        </p:txBody>
      </p:sp>
      <p:sp>
        <p:nvSpPr>
          <p:cNvPr id="88" name="PlaceHolder 2"/>
          <p:cNvSpPr>
            <a:spLocks noGrp="1"/>
          </p:cNvSpPr>
          <p:nvPr>
            <p:ph type="body"/>
          </p:nvPr>
        </p:nvSpPr>
        <p:spPr>
          <a:xfrm>
            <a:off x="343080" y="1125000"/>
            <a:ext cx="4045320" cy="3638160"/>
          </a:xfrm>
          <a:prstGeom prst="rect">
            <a:avLst/>
          </a:prstGeom>
          <a:noFill/>
          <a:ln w="0">
            <a:noFill/>
          </a:ln>
        </p:spPr>
        <p:txBody>
          <a:bodyPr lIns="0" tIns="0" rIns="0" bIns="0" anchor="t">
            <a:normAutofit fontScale="93000"/>
          </a:bodyPr>
          <a:lstStyle/>
          <a:p>
            <a:pPr marL="432000" indent="-324000">
              <a:spcBef>
                <a:spcPts val="1417"/>
              </a:spcBef>
              <a:buClr>
                <a:srgbClr val="000000"/>
              </a:buClr>
              <a:buSzPct val="45000"/>
              <a:buFont typeface="Wingdings" charset="2"/>
              <a:buChar char=""/>
            </a:pPr>
            <a:r>
              <a:rPr lang="es-ES" sz="1800" b="0" strike="noStrike" spc="-1">
                <a:latin typeface="Arial"/>
              </a:rPr>
              <a:t>Pulse para editar el formato de texto del esquema</a:t>
            </a:r>
          </a:p>
          <a:p>
            <a:pPr marL="864000" lvl="1" indent="-324000">
              <a:spcBef>
                <a:spcPts val="1134"/>
              </a:spcBef>
              <a:buClr>
                <a:srgbClr val="000000"/>
              </a:buClr>
              <a:buSzPct val="75000"/>
              <a:buFont typeface="Symbol" charset="2"/>
              <a:buChar char=""/>
            </a:pPr>
            <a:r>
              <a:rPr lang="es-ES" sz="1800" b="0" strike="noStrike" spc="-1">
                <a:latin typeface="Arial"/>
              </a:rPr>
              <a:t>Segundo nivel del esquema</a:t>
            </a:r>
          </a:p>
          <a:p>
            <a:pPr marL="1296000" lvl="2" indent="-288000">
              <a:spcBef>
                <a:spcPts val="850"/>
              </a:spcBef>
              <a:buClr>
                <a:srgbClr val="000000"/>
              </a:buClr>
              <a:buSzPct val="45000"/>
              <a:buFont typeface="Wingdings" charset="2"/>
              <a:buChar char=""/>
            </a:pPr>
            <a:r>
              <a:rPr lang="es-ES" sz="1800" b="0" strike="noStrike" spc="-1">
                <a:latin typeface="Arial"/>
              </a:rPr>
              <a:t>Tercer nivel del esquema</a:t>
            </a:r>
          </a:p>
          <a:p>
            <a:pPr marL="1728000" lvl="3" indent="-216000">
              <a:spcBef>
                <a:spcPts val="567"/>
              </a:spcBef>
              <a:buClr>
                <a:srgbClr val="000000"/>
              </a:buClr>
              <a:buSzPct val="75000"/>
              <a:buFont typeface="Symbol" charset="2"/>
              <a:buChar char=""/>
            </a:pPr>
            <a:r>
              <a:rPr lang="es-ES" sz="1800" b="0" strike="noStrike" spc="-1">
                <a:latin typeface="Arial"/>
              </a:rPr>
              <a:t>Cuarto nivel del esquema</a:t>
            </a:r>
          </a:p>
          <a:p>
            <a:pPr marL="2160000" lvl="4" indent="-216000">
              <a:spcBef>
                <a:spcPts val="283"/>
              </a:spcBef>
              <a:buClr>
                <a:srgbClr val="000000"/>
              </a:buClr>
              <a:buSzPct val="45000"/>
              <a:buFont typeface="Wingdings" charset="2"/>
              <a:buChar char=""/>
            </a:pPr>
            <a:r>
              <a:rPr lang="es-ES" sz="1800" b="0" strike="noStrike" spc="-1">
                <a:latin typeface="Arial"/>
              </a:rPr>
              <a:t>Quinto nivel del esquema</a:t>
            </a:r>
          </a:p>
          <a:p>
            <a:pPr marL="2592000" lvl="5" indent="-216000">
              <a:spcBef>
                <a:spcPts val="283"/>
              </a:spcBef>
              <a:buClr>
                <a:srgbClr val="000000"/>
              </a:buClr>
              <a:buSzPct val="45000"/>
              <a:buFont typeface="Wingdings" charset="2"/>
              <a:buChar char=""/>
            </a:pPr>
            <a:r>
              <a:rPr lang="es-ES" sz="1800" b="0" strike="noStrike" spc="-1">
                <a:latin typeface="Arial"/>
              </a:rPr>
              <a:t>Sexto nivel del esquema</a:t>
            </a:r>
          </a:p>
          <a:p>
            <a:pPr marL="3024000" lvl="6" indent="-216000">
              <a:spcBef>
                <a:spcPts val="283"/>
              </a:spcBef>
              <a:buClr>
                <a:srgbClr val="000000"/>
              </a:buClr>
              <a:buSzPct val="45000"/>
              <a:buFont typeface="Wingdings" charset="2"/>
              <a:buChar char=""/>
            </a:pPr>
            <a:r>
              <a:rPr lang="es-ES" sz="1800" b="0" strike="noStrike" spc="-1">
                <a:latin typeface="Arial"/>
              </a:rPr>
              <a:t>Séptimo nivel del esquema</a:t>
            </a:r>
          </a:p>
        </p:txBody>
      </p:sp>
      <p:sp>
        <p:nvSpPr>
          <p:cNvPr id="89" name="PlaceHolder 3"/>
          <p:cNvSpPr>
            <a:spLocks noGrp="1"/>
          </p:cNvSpPr>
          <p:nvPr>
            <p:ph type="body"/>
          </p:nvPr>
        </p:nvSpPr>
        <p:spPr>
          <a:xfrm>
            <a:off x="4591440" y="1125000"/>
            <a:ext cx="4045320" cy="3638160"/>
          </a:xfrm>
          <a:prstGeom prst="rect">
            <a:avLst/>
          </a:prstGeom>
          <a:noFill/>
          <a:ln w="0">
            <a:noFill/>
          </a:ln>
        </p:spPr>
        <p:txBody>
          <a:bodyPr lIns="0" tIns="0" rIns="0" bIns="0" anchor="t">
            <a:normAutofit fontScale="93000"/>
          </a:bodyPr>
          <a:lstStyle/>
          <a:p>
            <a:pPr marL="432000" indent="-324000">
              <a:spcBef>
                <a:spcPts val="1417"/>
              </a:spcBef>
              <a:buClr>
                <a:srgbClr val="000000"/>
              </a:buClr>
              <a:buSzPct val="45000"/>
              <a:buFont typeface="Wingdings" charset="2"/>
              <a:buChar char=""/>
            </a:pPr>
            <a:r>
              <a:rPr lang="es-ES" sz="1800" b="0" strike="noStrike" spc="-1">
                <a:latin typeface="Arial"/>
              </a:rPr>
              <a:t>Pulse para editar el formato de texto del esquema</a:t>
            </a:r>
          </a:p>
          <a:p>
            <a:pPr marL="864000" lvl="1" indent="-324000">
              <a:spcBef>
                <a:spcPts val="1134"/>
              </a:spcBef>
              <a:buClr>
                <a:srgbClr val="000000"/>
              </a:buClr>
              <a:buSzPct val="75000"/>
              <a:buFont typeface="Symbol" charset="2"/>
              <a:buChar char=""/>
            </a:pPr>
            <a:r>
              <a:rPr lang="es-ES" sz="1800" b="0" strike="noStrike" spc="-1">
                <a:latin typeface="Arial"/>
              </a:rPr>
              <a:t>Segundo nivel del esquema</a:t>
            </a:r>
          </a:p>
          <a:p>
            <a:pPr marL="1296000" lvl="2" indent="-288000">
              <a:spcBef>
                <a:spcPts val="850"/>
              </a:spcBef>
              <a:buClr>
                <a:srgbClr val="000000"/>
              </a:buClr>
              <a:buSzPct val="45000"/>
              <a:buFont typeface="Wingdings" charset="2"/>
              <a:buChar char=""/>
            </a:pPr>
            <a:r>
              <a:rPr lang="es-ES" sz="1800" b="0" strike="noStrike" spc="-1">
                <a:latin typeface="Arial"/>
              </a:rPr>
              <a:t>Tercer nivel del esquema</a:t>
            </a:r>
          </a:p>
          <a:p>
            <a:pPr marL="1728000" lvl="3" indent="-216000">
              <a:spcBef>
                <a:spcPts val="567"/>
              </a:spcBef>
              <a:buClr>
                <a:srgbClr val="000000"/>
              </a:buClr>
              <a:buSzPct val="75000"/>
              <a:buFont typeface="Symbol" charset="2"/>
              <a:buChar char=""/>
            </a:pPr>
            <a:r>
              <a:rPr lang="es-ES" sz="1800" b="0" strike="noStrike" spc="-1">
                <a:latin typeface="Arial"/>
              </a:rPr>
              <a:t>Cuarto nivel del esquema</a:t>
            </a:r>
          </a:p>
          <a:p>
            <a:pPr marL="2160000" lvl="4" indent="-216000">
              <a:spcBef>
                <a:spcPts val="283"/>
              </a:spcBef>
              <a:buClr>
                <a:srgbClr val="000000"/>
              </a:buClr>
              <a:buSzPct val="45000"/>
              <a:buFont typeface="Wingdings" charset="2"/>
              <a:buChar char=""/>
            </a:pPr>
            <a:r>
              <a:rPr lang="es-ES" sz="1800" b="0" strike="noStrike" spc="-1">
                <a:latin typeface="Arial"/>
              </a:rPr>
              <a:t>Quinto nivel del esquema</a:t>
            </a:r>
          </a:p>
          <a:p>
            <a:pPr marL="2592000" lvl="5" indent="-216000">
              <a:spcBef>
                <a:spcPts val="283"/>
              </a:spcBef>
              <a:buClr>
                <a:srgbClr val="000000"/>
              </a:buClr>
              <a:buSzPct val="45000"/>
              <a:buFont typeface="Wingdings" charset="2"/>
              <a:buChar char=""/>
            </a:pPr>
            <a:r>
              <a:rPr lang="es-ES" sz="1800" b="0" strike="noStrike" spc="-1">
                <a:latin typeface="Arial"/>
              </a:rPr>
              <a:t>Sexto nivel del esquema</a:t>
            </a:r>
          </a:p>
          <a:p>
            <a:pPr marL="3024000" lvl="6" indent="-216000">
              <a:spcBef>
                <a:spcPts val="283"/>
              </a:spcBef>
              <a:buClr>
                <a:srgbClr val="000000"/>
              </a:buClr>
              <a:buSzPct val="45000"/>
              <a:buFont typeface="Wingdings" charset="2"/>
              <a:buChar char=""/>
            </a:pPr>
            <a:r>
              <a:rPr lang="es-ES" sz="18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
        <p:cNvGrpSpPr/>
        <p:nvPr/>
      </p:nvGrpSpPr>
      <p:grpSpPr>
        <a:xfrm>
          <a:off x="0" y="0"/>
          <a:ext cx="0" cy="0"/>
          <a:chOff x="0" y="0"/>
          <a:chExt cx="0" cy="0"/>
        </a:xfrm>
      </p:grpSpPr>
      <p:pic>
        <p:nvPicPr>
          <p:cNvPr id="126" name="Google Shape;6;p1"/>
          <p:cNvPicPr/>
          <p:nvPr/>
        </p:nvPicPr>
        <p:blipFill>
          <a:blip r:embed="rId14"/>
          <a:stretch/>
        </p:blipFill>
        <p:spPr>
          <a:xfrm>
            <a:off x="1080" y="0"/>
            <a:ext cx="9141120" cy="5142960"/>
          </a:xfrm>
          <a:prstGeom prst="rect">
            <a:avLst/>
          </a:prstGeom>
          <a:ln w="0">
            <a:noFill/>
          </a:ln>
        </p:spPr>
      </p:pic>
      <p:sp>
        <p:nvSpPr>
          <p:cNvPr id="127" name="Google Shape;7;p1"/>
          <p:cNvSpPr/>
          <p:nvPr/>
        </p:nvSpPr>
        <p:spPr>
          <a:xfrm>
            <a:off x="91800" y="96480"/>
            <a:ext cx="8965440" cy="4944600"/>
          </a:xfrm>
          <a:prstGeom prst="rect">
            <a:avLst/>
          </a:prstGeom>
          <a:noFill/>
          <a:ln w="9525">
            <a:solidFill>
              <a:srgbClr val="FFFFFF"/>
            </a:solidFill>
            <a:round/>
          </a:ln>
        </p:spPr>
        <p:style>
          <a:lnRef idx="0">
            <a:scrgbClr r="0" g="0" b="0"/>
          </a:lnRef>
          <a:fillRef idx="0">
            <a:scrgbClr r="0" g="0" b="0"/>
          </a:fillRef>
          <a:effectRef idx="0">
            <a:scrgbClr r="0" g="0" b="0"/>
          </a:effectRef>
          <a:fontRef idx="minor"/>
        </p:style>
      </p:sp>
      <p:sp>
        <p:nvSpPr>
          <p:cNvPr id="128" name="PlaceHolder 1"/>
          <p:cNvSpPr>
            <a:spLocks noGrp="1"/>
          </p:cNvSpPr>
          <p:nvPr>
            <p:ph type="title"/>
          </p:nvPr>
        </p:nvSpPr>
        <p:spPr>
          <a:xfrm>
            <a:off x="404280" y="493920"/>
            <a:ext cx="8228880" cy="412560"/>
          </a:xfrm>
          <a:prstGeom prst="rect">
            <a:avLst/>
          </a:prstGeom>
          <a:noFill/>
          <a:ln w="0">
            <a:noFill/>
          </a:ln>
        </p:spPr>
        <p:txBody>
          <a:bodyPr lIns="0" tIns="0" rIns="0" bIns="0" anchor="ctr">
            <a:noAutofit/>
          </a:bodyPr>
          <a:lstStyle/>
          <a:p>
            <a:r>
              <a:rPr lang="es-ES" sz="1800" b="0" strike="noStrike" spc="-1">
                <a:latin typeface="Arial"/>
              </a:rPr>
              <a:t>Pulse para editar el formato del texto de título</a:t>
            </a:r>
          </a:p>
        </p:txBody>
      </p:sp>
      <p:sp>
        <p:nvSpPr>
          <p:cNvPr id="129"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fontScale="92000"/>
          </a:bodyPr>
          <a:lstStyle/>
          <a:p>
            <a:pPr marL="432000" indent="-324000">
              <a:spcBef>
                <a:spcPts val="1417"/>
              </a:spcBef>
              <a:buClr>
                <a:srgbClr val="000000"/>
              </a:buClr>
              <a:buSzPct val="45000"/>
              <a:buFont typeface="Wingdings" charset="2"/>
              <a:buChar char=""/>
            </a:pPr>
            <a:r>
              <a:rPr lang="es-ES" sz="3200" b="0" strike="noStrike" spc="-1">
                <a:latin typeface="Arial"/>
              </a:rPr>
              <a:t>Pulse para editar el formato de texto del esquema</a:t>
            </a:r>
          </a:p>
          <a:p>
            <a:pPr marL="864000" lvl="1" indent="-324000">
              <a:spcBef>
                <a:spcPts val="1134"/>
              </a:spcBef>
              <a:buClr>
                <a:srgbClr val="000000"/>
              </a:buClr>
              <a:buSzPct val="75000"/>
              <a:buFont typeface="Symbol" charset="2"/>
              <a:buChar char=""/>
            </a:pPr>
            <a:r>
              <a:rPr lang="es-ES" sz="2800" b="0" strike="noStrike" spc="-1">
                <a:latin typeface="Arial"/>
              </a:rPr>
              <a:t>Segundo nivel del esquema</a:t>
            </a:r>
          </a:p>
          <a:p>
            <a:pPr marL="1296000" lvl="2" indent="-288000">
              <a:spcBef>
                <a:spcPts val="850"/>
              </a:spcBef>
              <a:buClr>
                <a:srgbClr val="000000"/>
              </a:buClr>
              <a:buSzPct val="45000"/>
              <a:buFont typeface="Wingdings" charset="2"/>
              <a:buChar char=""/>
            </a:pPr>
            <a:r>
              <a:rPr lang="es-ES" sz="2400" b="0" strike="noStrike" spc="-1">
                <a:latin typeface="Arial"/>
              </a:rPr>
              <a:t>Tercer nivel del esquema</a:t>
            </a:r>
          </a:p>
          <a:p>
            <a:pPr marL="1728000" lvl="3" indent="-216000">
              <a:spcBef>
                <a:spcPts val="567"/>
              </a:spcBef>
              <a:buClr>
                <a:srgbClr val="000000"/>
              </a:buClr>
              <a:buSzPct val="75000"/>
              <a:buFont typeface="Symbol" charset="2"/>
              <a:buChar char=""/>
            </a:pPr>
            <a:r>
              <a:rPr lang="es-ES" sz="2000" b="0" strike="noStrike" spc="-1">
                <a:latin typeface="Arial"/>
              </a:rPr>
              <a:t>Cuarto nivel del esquema</a:t>
            </a:r>
          </a:p>
          <a:p>
            <a:pPr marL="2160000" lvl="4" indent="-216000">
              <a:spcBef>
                <a:spcPts val="283"/>
              </a:spcBef>
              <a:buClr>
                <a:srgbClr val="000000"/>
              </a:buClr>
              <a:buSzPct val="45000"/>
              <a:buFont typeface="Wingdings" charset="2"/>
              <a:buChar char=""/>
            </a:pPr>
            <a:r>
              <a:rPr lang="es-ES" sz="2000" b="0" strike="noStrike" spc="-1">
                <a:latin typeface="Arial"/>
              </a:rPr>
              <a:t>Quinto nivel del esquema</a:t>
            </a:r>
          </a:p>
          <a:p>
            <a:pPr marL="2592000" lvl="5" indent="-216000">
              <a:spcBef>
                <a:spcPts val="283"/>
              </a:spcBef>
              <a:buClr>
                <a:srgbClr val="000000"/>
              </a:buClr>
              <a:buSzPct val="45000"/>
              <a:buFont typeface="Wingdings" charset="2"/>
              <a:buChar char=""/>
            </a:pPr>
            <a:r>
              <a:rPr lang="es-ES" sz="2000" b="0" strike="noStrike" spc="-1">
                <a:latin typeface="Arial"/>
              </a:rPr>
              <a:t>Sexto nivel del esquema</a:t>
            </a:r>
          </a:p>
          <a:p>
            <a:pPr marL="3024000" lvl="6" indent="-216000">
              <a:spcBef>
                <a:spcPts val="283"/>
              </a:spcBef>
              <a:buClr>
                <a:srgbClr val="000000"/>
              </a:buClr>
              <a:buSzPct val="45000"/>
              <a:buFont typeface="Wingdings" charset="2"/>
              <a:buChar char=""/>
            </a:pPr>
            <a:r>
              <a:rPr lang="es-ES" sz="20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968400" y="2775960"/>
            <a:ext cx="7211880" cy="1008000"/>
          </a:xfrm>
          <a:prstGeom prst="rect">
            <a:avLst/>
          </a:prstGeom>
          <a:noFill/>
          <a:ln w="0">
            <a:noFill/>
          </a:ln>
        </p:spPr>
        <p:txBody>
          <a:bodyPr lIns="0" tIns="91440" rIns="0" bIns="91440" anchor="b">
            <a:noAutofit/>
          </a:bodyPr>
          <a:lstStyle/>
          <a:p>
            <a:pPr>
              <a:lnSpc>
                <a:spcPct val="100000"/>
              </a:lnSpc>
            </a:pPr>
            <a:r>
              <a:rPr lang="en" sz="4800" b="1" strike="noStrike" spc="-1">
                <a:solidFill>
                  <a:srgbClr val="FFFFFF"/>
                </a:solidFill>
                <a:latin typeface="Courier New"/>
                <a:ea typeface="Courier New"/>
              </a:rPr>
              <a:t>¿QUÉ ES XML?</a:t>
            </a:r>
            <a:endParaRPr lang="es-ES" sz="4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343080" y="209880"/>
            <a:ext cx="8228880" cy="412560"/>
          </a:xfrm>
          <a:prstGeom prst="rect">
            <a:avLst/>
          </a:prstGeom>
          <a:noFill/>
          <a:ln w="0">
            <a:noFill/>
          </a:ln>
        </p:spPr>
        <p:txBody>
          <a:bodyPr lIns="0" tIns="91440" rIns="0" bIns="91440" anchor="t">
            <a:noAutofit/>
          </a:bodyPr>
          <a:lstStyle/>
          <a:p>
            <a:pPr>
              <a:lnSpc>
                <a:spcPct val="100000"/>
              </a:lnSpc>
              <a:tabLst>
                <a:tab pos="0" algn="l"/>
              </a:tabLst>
            </a:pPr>
            <a:r>
              <a:rPr lang="en" sz="3200" b="0" strike="noStrike" spc="-1">
                <a:solidFill>
                  <a:srgbClr val="FFFFFF"/>
                </a:solidFill>
                <a:latin typeface="Courier New"/>
                <a:ea typeface="Courier New"/>
              </a:rPr>
              <a:t>¿Para qué se usa?</a:t>
            </a:r>
            <a:endParaRPr lang="es-ES" sz="3200" b="0" strike="noStrike" spc="-1">
              <a:latin typeface="Arial"/>
            </a:endParaRPr>
          </a:p>
        </p:txBody>
      </p:sp>
      <p:sp>
        <p:nvSpPr>
          <p:cNvPr id="195" name="PlaceHolder 2"/>
          <p:cNvSpPr>
            <a:spLocks noGrp="1"/>
          </p:cNvSpPr>
          <p:nvPr>
            <p:ph/>
          </p:nvPr>
        </p:nvSpPr>
        <p:spPr>
          <a:xfrm>
            <a:off x="343080" y="969120"/>
            <a:ext cx="8640360" cy="3963600"/>
          </a:xfrm>
          <a:prstGeom prst="rect">
            <a:avLst/>
          </a:prstGeom>
          <a:noFill/>
          <a:ln w="0">
            <a:noFill/>
          </a:ln>
        </p:spPr>
        <p:txBody>
          <a:bodyPr lIns="0" tIns="91440" rIns="0" bIns="91440" anchor="t">
            <a:noAutofit/>
          </a:bodyPr>
          <a:lstStyle/>
          <a:p>
            <a:pPr marL="76320">
              <a:lnSpc>
                <a:spcPct val="100000"/>
              </a:lnSpc>
              <a:spcBef>
                <a:spcPts val="601"/>
              </a:spcBef>
              <a:tabLst>
                <a:tab pos="0" algn="l"/>
              </a:tabLst>
            </a:pPr>
            <a:r>
              <a:rPr lang="es-ES" sz="2400" b="0" strike="noStrike" spc="-1">
                <a:solidFill>
                  <a:srgbClr val="FFFFFF"/>
                </a:solidFill>
                <a:latin typeface="Arial"/>
                <a:ea typeface="Courier New"/>
              </a:rPr>
              <a:t>El alimentador RSS facilita la gestión y publicación de información y noticia en sitios y blogs. RSS es una forma estandarizada de distribución de la información de las páginas web a los lectores de las páginas. Esta información se distribuye a través de las fuentes RSS o Canales RSS. Gracias al RSS, los lectores pasan a tener una herramienta útil para mantenerse informado sobre las noticias y webs que le resultan de interés, conservando y almacenando toda la información en un solo lugar que se actualiza de manera automática.</a:t>
            </a:r>
            <a:endParaRPr lang="es-ES" sz="2400" b="0" strike="noStrike" spc="-1">
              <a:solidFill>
                <a:srgbClr val="FFFFFF"/>
              </a:solidFill>
              <a:latin typeface="Arial"/>
            </a:endParaRPr>
          </a:p>
        </p:txBody>
      </p:sp>
      <p:sp>
        <p:nvSpPr>
          <p:cNvPr id="196" name="PlaceHolder 3"/>
          <p:cNvSpPr>
            <a:spLocks noGrp="1"/>
          </p:cNvSpPr>
          <p:nvPr>
            <p:ph type="sldNum"/>
          </p:nvPr>
        </p:nvSpPr>
        <p:spPr>
          <a:xfrm>
            <a:off x="8523000" y="4641480"/>
            <a:ext cx="460440" cy="291240"/>
          </a:xfrm>
          <a:prstGeom prst="rect">
            <a:avLst/>
          </a:prstGeom>
          <a:noFill/>
          <a:ln w="0">
            <a:noFill/>
          </a:ln>
        </p:spPr>
        <p:txBody>
          <a:bodyPr lIns="90000" tIns="91440" rIns="90000" bIns="91440" anchor="t">
            <a:noAutofit/>
          </a:bodyPr>
          <a:lstStyle/>
          <a:p>
            <a:pPr algn="r">
              <a:lnSpc>
                <a:spcPct val="100000"/>
              </a:lnSpc>
              <a:tabLst>
                <a:tab pos="0" algn="l"/>
              </a:tabLst>
            </a:pPr>
            <a:fld id="{6033DE6F-7D36-401B-BC1A-45AF0722C9FD}" type="slidenum">
              <a:rPr lang="en" sz="1000" b="0" strike="noStrike" spc="-1">
                <a:solidFill>
                  <a:srgbClr val="FFFFFF"/>
                </a:solidFill>
                <a:latin typeface="Courier New"/>
                <a:ea typeface="Courier New"/>
              </a:rPr>
              <a:t>10</a:t>
            </a:fld>
            <a:endParaRPr lang="es-ES" sz="1000" b="0" strike="noStrike" spc="-1">
              <a:latin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215640" y="146880"/>
            <a:ext cx="8228880" cy="412560"/>
          </a:xfrm>
          <a:prstGeom prst="rect">
            <a:avLst/>
          </a:prstGeom>
          <a:noFill/>
          <a:ln w="0">
            <a:noFill/>
          </a:ln>
        </p:spPr>
        <p:txBody>
          <a:bodyPr lIns="0" tIns="91440" rIns="0" bIns="91440" anchor="t">
            <a:noAutofit/>
          </a:bodyPr>
          <a:lstStyle/>
          <a:p>
            <a:pPr>
              <a:lnSpc>
                <a:spcPct val="100000"/>
              </a:lnSpc>
              <a:tabLst>
                <a:tab pos="0" algn="l"/>
              </a:tabLst>
            </a:pPr>
            <a:r>
              <a:rPr lang="en" sz="3200" b="0" strike="noStrike" spc="-1">
                <a:solidFill>
                  <a:srgbClr val="FFFFFF"/>
                </a:solidFill>
                <a:latin typeface="Courier New"/>
                <a:ea typeface="Courier New"/>
              </a:rPr>
              <a:t>Beneficios</a:t>
            </a:r>
            <a:endParaRPr lang="es-ES" sz="3200" b="0" strike="noStrike" spc="-1">
              <a:latin typeface="Arial"/>
            </a:endParaRPr>
          </a:p>
        </p:txBody>
      </p:sp>
      <p:sp>
        <p:nvSpPr>
          <p:cNvPr id="198" name="PlaceHolder 2"/>
          <p:cNvSpPr>
            <a:spLocks noGrp="1"/>
          </p:cNvSpPr>
          <p:nvPr>
            <p:ph/>
          </p:nvPr>
        </p:nvSpPr>
        <p:spPr>
          <a:xfrm>
            <a:off x="-298800" y="475560"/>
            <a:ext cx="9051840" cy="3963600"/>
          </a:xfrm>
          <a:prstGeom prst="rect">
            <a:avLst/>
          </a:prstGeom>
          <a:noFill/>
          <a:ln w="0">
            <a:noFill/>
          </a:ln>
        </p:spPr>
        <p:txBody>
          <a:bodyPr lIns="0" tIns="91440" rIns="0" bIns="91440" anchor="t">
            <a:noAutofit/>
          </a:bodyPr>
          <a:lstStyle/>
          <a:p>
            <a:pPr marL="457200" indent="-380880" algn="just">
              <a:lnSpc>
                <a:spcPct val="100000"/>
              </a:lnSpc>
              <a:spcBef>
                <a:spcPts val="601"/>
              </a:spcBef>
              <a:buClr>
                <a:srgbClr val="FFFFFF"/>
              </a:buClr>
              <a:buFont typeface="Cousine"/>
              <a:buChar char="▪"/>
            </a:pPr>
            <a:br/>
            <a:r>
              <a:rPr lang="es-ES" sz="1600" b="0" strike="noStrike" spc="-1">
                <a:solidFill>
                  <a:srgbClr val="FFFFFF"/>
                </a:solidFill>
                <a:latin typeface="Arial"/>
                <a:ea typeface="Courier New"/>
              </a:rPr>
              <a:t>- Las páginas web y blogs distribuyen a través de los canales RSS las últimas actualizaciones de aquellos sitios son interés. A través de RSS podrás enterarte de las últimas noticias.</a:t>
            </a:r>
            <a:endParaRPr lang="es-ES" sz="1600" b="0" strike="noStrike" spc="-1">
              <a:solidFill>
                <a:srgbClr val="FFFFFF"/>
              </a:solidFill>
              <a:latin typeface="Arial"/>
            </a:endParaRPr>
          </a:p>
          <a:p>
            <a:pPr marL="457200" indent="-380880" algn="just">
              <a:lnSpc>
                <a:spcPct val="100000"/>
              </a:lnSpc>
              <a:spcBef>
                <a:spcPts val="601"/>
              </a:spcBef>
              <a:buClr>
                <a:srgbClr val="FFFFFF"/>
              </a:buClr>
              <a:buFont typeface="Cousine"/>
              <a:buChar char="▪"/>
            </a:pPr>
            <a:br/>
            <a:r>
              <a:rPr lang="es-ES" sz="1600" b="0" strike="noStrike" spc="-1">
                <a:solidFill>
                  <a:srgbClr val="FFFFFF"/>
                </a:solidFill>
                <a:latin typeface="Arial"/>
                <a:ea typeface="Courier New"/>
              </a:rPr>
              <a:t>- La decisión está del lado del usuario ya que él es quien elige a qué páginas web suscribirse y cuando darse de baja de estas páginas web; El RSS supone un importante ahorro en el tiempo de navegación y búsqueda de información.</a:t>
            </a:r>
            <a:endParaRPr lang="es-ES" sz="1600" b="0" strike="noStrike" spc="-1">
              <a:solidFill>
                <a:srgbClr val="FFFFFF"/>
              </a:solidFill>
              <a:latin typeface="Arial"/>
            </a:endParaRPr>
          </a:p>
          <a:p>
            <a:pPr marL="76320" algn="just">
              <a:lnSpc>
                <a:spcPct val="100000"/>
              </a:lnSpc>
              <a:spcBef>
                <a:spcPts val="601"/>
              </a:spcBef>
              <a:tabLst>
                <a:tab pos="0" algn="l"/>
              </a:tabLst>
            </a:pPr>
            <a:endParaRPr lang="es-ES" sz="1600" b="0" strike="noStrike" spc="-1">
              <a:solidFill>
                <a:srgbClr val="FFFFFF"/>
              </a:solidFill>
              <a:latin typeface="Arial"/>
            </a:endParaRPr>
          </a:p>
          <a:p>
            <a:pPr marL="457200" indent="-380880">
              <a:lnSpc>
                <a:spcPct val="100000"/>
              </a:lnSpc>
              <a:spcBef>
                <a:spcPts val="601"/>
              </a:spcBef>
              <a:buClr>
                <a:srgbClr val="FFFFFF"/>
              </a:buClr>
              <a:buFont typeface="Cousine"/>
              <a:buChar char="▪"/>
              <a:tabLst>
                <a:tab pos="0" algn="l"/>
              </a:tabLst>
            </a:pPr>
            <a:r>
              <a:rPr lang="es-ES" sz="1600" b="0" strike="noStrike" spc="-1">
                <a:solidFill>
                  <a:srgbClr val="FFFFFF"/>
                </a:solidFill>
                <a:latin typeface="Arial"/>
                <a:ea typeface="Courier New"/>
              </a:rPr>
              <a:t>- El RSS está libre de </a:t>
            </a:r>
            <a:r>
              <a:rPr lang="es-ES" sz="1600" b="0" i="1" strike="noStrike" spc="-1">
                <a:solidFill>
                  <a:srgbClr val="FFFFFF"/>
                </a:solidFill>
                <a:latin typeface="Arial"/>
                <a:ea typeface="Courier New"/>
              </a:rPr>
              <a:t>SPAM</a:t>
            </a:r>
            <a:r>
              <a:rPr lang="es-ES" sz="1600" b="0" strike="noStrike" spc="-1">
                <a:solidFill>
                  <a:srgbClr val="FFFFFF"/>
                </a:solidFill>
                <a:latin typeface="Arial"/>
                <a:ea typeface="Courier New"/>
              </a:rPr>
              <a:t>, porque no hay que dar la dirección de correo electrónico. Esto no ocurre con suscripciones por correo electrónico, en las que además de recibir noticias, es habitual recibir también </a:t>
            </a:r>
            <a:r>
              <a:rPr lang="es-ES" sz="1600" b="0" i="1" strike="noStrike" spc="-1">
                <a:solidFill>
                  <a:srgbClr val="FFFFFF"/>
                </a:solidFill>
                <a:latin typeface="Arial"/>
                <a:ea typeface="Courier New"/>
              </a:rPr>
              <a:t>SPAM</a:t>
            </a:r>
            <a:r>
              <a:rPr lang="es-ES" sz="1600" b="0" strike="noStrike" spc="-1">
                <a:solidFill>
                  <a:srgbClr val="FFFFFF"/>
                </a:solidFill>
                <a:latin typeface="Arial"/>
                <a:ea typeface="Courier New"/>
              </a:rPr>
              <a:t>. </a:t>
            </a:r>
            <a:br/>
            <a:br/>
            <a:r>
              <a:rPr lang="es-ES" sz="1600" b="0" strike="noStrike" spc="-1">
                <a:solidFill>
                  <a:srgbClr val="FFFFFF"/>
                </a:solidFill>
                <a:latin typeface="Arial"/>
                <a:ea typeface="Courier New"/>
              </a:rPr>
              <a:t>- La cancelación de la suscripción a la página web será rápida y sencilla. </a:t>
            </a:r>
            <a:br/>
            <a:br/>
            <a:r>
              <a:rPr lang="es-ES" sz="1600" b="0" strike="noStrike" spc="-1">
                <a:solidFill>
                  <a:srgbClr val="FFFFFF"/>
                </a:solidFill>
                <a:latin typeface="Arial"/>
                <a:ea typeface="Courier New"/>
              </a:rPr>
              <a:t>- Recibir las fuentes o Canales RSS de tus páginas web favoritas es totalmente gratuito. Tanto los contenidos como la mayoría de los programas (lectores RSS) que permiten leer las noticias RSS son gratuitos.</a:t>
            </a:r>
            <a:endParaRPr lang="es-ES" sz="1600" b="0" strike="noStrike" spc="-1">
              <a:solidFill>
                <a:srgbClr val="FFFFFF"/>
              </a:solidFill>
              <a:latin typeface="Arial"/>
            </a:endParaRPr>
          </a:p>
        </p:txBody>
      </p:sp>
      <p:sp>
        <p:nvSpPr>
          <p:cNvPr id="199" name="PlaceHolder 3"/>
          <p:cNvSpPr>
            <a:spLocks noGrp="1"/>
          </p:cNvSpPr>
          <p:nvPr>
            <p:ph type="sldNum"/>
          </p:nvPr>
        </p:nvSpPr>
        <p:spPr>
          <a:xfrm>
            <a:off x="8523000" y="4641480"/>
            <a:ext cx="460440" cy="291240"/>
          </a:xfrm>
          <a:prstGeom prst="rect">
            <a:avLst/>
          </a:prstGeom>
          <a:noFill/>
          <a:ln w="0">
            <a:noFill/>
          </a:ln>
        </p:spPr>
        <p:txBody>
          <a:bodyPr lIns="90000" tIns="91440" rIns="90000" bIns="91440" anchor="t">
            <a:noAutofit/>
          </a:bodyPr>
          <a:lstStyle/>
          <a:p>
            <a:pPr algn="r">
              <a:lnSpc>
                <a:spcPct val="100000"/>
              </a:lnSpc>
              <a:tabLst>
                <a:tab pos="0" algn="l"/>
              </a:tabLst>
            </a:pPr>
            <a:fld id="{A1F6A760-7892-4C6A-B008-E41168FD5112}" type="slidenum">
              <a:rPr lang="en" sz="1000" b="0" strike="noStrike" spc="-1">
                <a:solidFill>
                  <a:srgbClr val="FFFFFF"/>
                </a:solidFill>
                <a:latin typeface="Courier New"/>
                <a:ea typeface="Courier New"/>
              </a:rPr>
              <a:t>11</a:t>
            </a:fld>
            <a:endParaRPr lang="es-ES" sz="1000" b="0" strike="noStrike" spc="-1">
              <a:latin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293400" y="268200"/>
            <a:ext cx="8228880" cy="412560"/>
          </a:xfrm>
          <a:prstGeom prst="rect">
            <a:avLst/>
          </a:prstGeom>
          <a:noFill/>
          <a:ln w="0">
            <a:noFill/>
          </a:ln>
        </p:spPr>
        <p:txBody>
          <a:bodyPr lIns="0" tIns="91440" rIns="0" bIns="91440" anchor="t">
            <a:noAutofit/>
          </a:bodyPr>
          <a:lstStyle/>
          <a:p>
            <a:pPr>
              <a:lnSpc>
                <a:spcPct val="100000"/>
              </a:lnSpc>
              <a:tabLst>
                <a:tab pos="0" algn="l"/>
              </a:tabLst>
            </a:pPr>
            <a:r>
              <a:rPr lang="en" sz="3200" b="0" strike="noStrike" spc="-1">
                <a:solidFill>
                  <a:srgbClr val="FFFFFF"/>
                </a:solidFill>
                <a:latin typeface="Courier New"/>
                <a:ea typeface="Courier New"/>
              </a:rPr>
              <a:t>Beneficios</a:t>
            </a:r>
            <a:endParaRPr lang="es-ES" sz="3200" b="0" strike="noStrike" spc="-1">
              <a:latin typeface="Arial"/>
            </a:endParaRPr>
          </a:p>
        </p:txBody>
      </p:sp>
      <p:sp>
        <p:nvSpPr>
          <p:cNvPr id="201" name="PlaceHolder 2"/>
          <p:cNvSpPr>
            <a:spLocks noGrp="1"/>
          </p:cNvSpPr>
          <p:nvPr>
            <p:ph/>
          </p:nvPr>
        </p:nvSpPr>
        <p:spPr>
          <a:xfrm>
            <a:off x="-181800" y="822960"/>
            <a:ext cx="9051840" cy="3963600"/>
          </a:xfrm>
          <a:prstGeom prst="rect">
            <a:avLst/>
          </a:prstGeom>
          <a:noFill/>
          <a:ln w="0">
            <a:noFill/>
          </a:ln>
        </p:spPr>
        <p:txBody>
          <a:bodyPr lIns="0" tIns="91440" rIns="0" bIns="91440" anchor="t">
            <a:noAutofit/>
          </a:bodyPr>
          <a:lstStyle/>
          <a:p>
            <a:pPr marL="457200" indent="-380880" algn="just">
              <a:lnSpc>
                <a:spcPct val="100000"/>
              </a:lnSpc>
              <a:spcBef>
                <a:spcPts val="601"/>
              </a:spcBef>
              <a:buClr>
                <a:srgbClr val="FFFFFF"/>
              </a:buClr>
              <a:buFont typeface="Cousine"/>
              <a:buChar char="▪"/>
            </a:pPr>
            <a:br/>
            <a:r>
              <a:rPr lang="es-ES" sz="1400" b="0" strike="noStrike" spc="-1">
                <a:solidFill>
                  <a:srgbClr val="FFFFFF"/>
                </a:solidFill>
                <a:latin typeface="Arial"/>
                <a:ea typeface="Courier New"/>
              </a:rPr>
              <a:t>- Las páginas web y blogs distribuyen a través de los canales RSS las últimas actualizaciones de aquellos sitios son interés. A través de RSS podrás enterarte de las últimas noticias.</a:t>
            </a:r>
            <a:endParaRPr lang="es-ES" sz="1400" b="0" strike="noStrike" spc="-1">
              <a:solidFill>
                <a:srgbClr val="FFFFFF"/>
              </a:solidFill>
              <a:latin typeface="Arial"/>
            </a:endParaRPr>
          </a:p>
          <a:p>
            <a:pPr marL="457200" indent="-380880" algn="just">
              <a:lnSpc>
                <a:spcPct val="100000"/>
              </a:lnSpc>
              <a:spcBef>
                <a:spcPts val="601"/>
              </a:spcBef>
              <a:buClr>
                <a:srgbClr val="FFFFFF"/>
              </a:buClr>
              <a:buFont typeface="Cousine"/>
              <a:buChar char="▪"/>
            </a:pPr>
            <a:br/>
            <a:r>
              <a:rPr lang="es-ES" sz="1400" b="0" strike="noStrike" spc="-1">
                <a:solidFill>
                  <a:srgbClr val="FFFFFF"/>
                </a:solidFill>
                <a:latin typeface="Arial"/>
                <a:ea typeface="Courier New"/>
              </a:rPr>
              <a:t>- La decisión está del lado del usuario ya que él es quien elige a qué páginas web suscribirse y cuando darse de baja de estas páginas web; El RSS supone un importante ahorro en el tiempo de navegación y búsqueda de información.</a:t>
            </a:r>
            <a:endParaRPr lang="es-ES" sz="1400" b="0" strike="noStrike" spc="-1">
              <a:solidFill>
                <a:srgbClr val="FFFFFF"/>
              </a:solidFill>
              <a:latin typeface="Arial"/>
            </a:endParaRPr>
          </a:p>
          <a:p>
            <a:pPr marL="76320" algn="just">
              <a:lnSpc>
                <a:spcPct val="100000"/>
              </a:lnSpc>
              <a:spcBef>
                <a:spcPts val="601"/>
              </a:spcBef>
              <a:tabLst>
                <a:tab pos="0" algn="l"/>
              </a:tabLst>
            </a:pPr>
            <a:endParaRPr lang="es-ES" sz="1400" b="0" strike="noStrike" spc="-1">
              <a:solidFill>
                <a:srgbClr val="FFFFFF"/>
              </a:solidFill>
              <a:latin typeface="Arial"/>
            </a:endParaRPr>
          </a:p>
          <a:p>
            <a:pPr marL="457200" indent="-380880">
              <a:lnSpc>
                <a:spcPct val="100000"/>
              </a:lnSpc>
              <a:spcBef>
                <a:spcPts val="601"/>
              </a:spcBef>
              <a:buClr>
                <a:srgbClr val="FFFFFF"/>
              </a:buClr>
              <a:buFont typeface="Cousine"/>
              <a:buChar char="▪"/>
              <a:tabLst>
                <a:tab pos="0" algn="l"/>
              </a:tabLst>
            </a:pPr>
            <a:r>
              <a:rPr lang="es-ES" sz="1400" b="0" strike="noStrike" spc="-1">
                <a:solidFill>
                  <a:srgbClr val="FFFFFF"/>
                </a:solidFill>
                <a:latin typeface="Arial"/>
                <a:ea typeface="Courier New"/>
              </a:rPr>
              <a:t>- El RSS está libre de </a:t>
            </a:r>
            <a:r>
              <a:rPr lang="es-ES" sz="1400" b="0" i="1" strike="noStrike" spc="-1">
                <a:solidFill>
                  <a:srgbClr val="FFFFFF"/>
                </a:solidFill>
                <a:latin typeface="Arial"/>
                <a:ea typeface="Courier New"/>
              </a:rPr>
              <a:t>SPAM</a:t>
            </a:r>
            <a:r>
              <a:rPr lang="es-ES" sz="1400" b="0" strike="noStrike" spc="-1">
                <a:solidFill>
                  <a:srgbClr val="FFFFFF"/>
                </a:solidFill>
                <a:latin typeface="Arial"/>
                <a:ea typeface="Courier New"/>
              </a:rPr>
              <a:t>, porque no hay que dar la dirección de correo electrónico. Esto no ocurre con suscripciones por correo electrónico, en las que además de recibir noticias, es habitual recibir también </a:t>
            </a:r>
            <a:r>
              <a:rPr lang="es-ES" sz="1400" b="0" i="1" strike="noStrike" spc="-1">
                <a:solidFill>
                  <a:srgbClr val="FFFFFF"/>
                </a:solidFill>
                <a:latin typeface="Arial"/>
                <a:ea typeface="Courier New"/>
              </a:rPr>
              <a:t>SPAM</a:t>
            </a:r>
            <a:r>
              <a:rPr lang="es-ES" sz="1400" b="0" strike="noStrike" spc="-1">
                <a:solidFill>
                  <a:srgbClr val="FFFFFF"/>
                </a:solidFill>
                <a:latin typeface="Arial"/>
                <a:ea typeface="Courier New"/>
              </a:rPr>
              <a:t>. </a:t>
            </a:r>
            <a:br/>
            <a:br/>
            <a:r>
              <a:rPr lang="es-ES" sz="1400" b="0" strike="noStrike" spc="-1">
                <a:solidFill>
                  <a:srgbClr val="FFFFFF"/>
                </a:solidFill>
                <a:latin typeface="Arial"/>
                <a:ea typeface="Courier New"/>
              </a:rPr>
              <a:t>- La cancelación de la suscripción a la página web será rápida y sencilla. </a:t>
            </a:r>
            <a:br/>
            <a:br/>
            <a:r>
              <a:rPr lang="es-ES" sz="1400" b="0" strike="noStrike" spc="-1">
                <a:solidFill>
                  <a:srgbClr val="FFFFFF"/>
                </a:solidFill>
                <a:latin typeface="Arial"/>
                <a:ea typeface="Courier New"/>
              </a:rPr>
              <a:t>- Recibir las fuentes o Canales RSS de tus páginas web favoritas es totalmente gratuito. Tanto los contenidos como la mayoría de los programas (lectores RSS) que permiten leer las noticias RSS son gratuitos.</a:t>
            </a:r>
            <a:endParaRPr lang="es-ES" sz="1400" b="0" strike="noStrike" spc="-1">
              <a:solidFill>
                <a:srgbClr val="FFFFFF"/>
              </a:solidFill>
              <a:latin typeface="Arial"/>
            </a:endParaRPr>
          </a:p>
        </p:txBody>
      </p:sp>
      <p:sp>
        <p:nvSpPr>
          <p:cNvPr id="202" name="PlaceHolder 3"/>
          <p:cNvSpPr>
            <a:spLocks noGrp="1"/>
          </p:cNvSpPr>
          <p:nvPr>
            <p:ph type="sldNum"/>
          </p:nvPr>
        </p:nvSpPr>
        <p:spPr>
          <a:xfrm>
            <a:off x="8523000" y="4641480"/>
            <a:ext cx="460440" cy="291240"/>
          </a:xfrm>
          <a:prstGeom prst="rect">
            <a:avLst/>
          </a:prstGeom>
          <a:noFill/>
          <a:ln w="0">
            <a:noFill/>
          </a:ln>
        </p:spPr>
        <p:txBody>
          <a:bodyPr lIns="90000" tIns="91440" rIns="90000" bIns="91440" anchor="t">
            <a:noAutofit/>
          </a:bodyPr>
          <a:lstStyle/>
          <a:p>
            <a:pPr algn="r">
              <a:lnSpc>
                <a:spcPct val="100000"/>
              </a:lnSpc>
              <a:tabLst>
                <a:tab pos="0" algn="l"/>
              </a:tabLst>
            </a:pPr>
            <a:fld id="{F184ED57-7C17-4DEA-98BC-51E779602163}" type="slidenum">
              <a:rPr lang="en" sz="1000" b="0" strike="noStrike" spc="-1">
                <a:solidFill>
                  <a:srgbClr val="FFFFFF"/>
                </a:solidFill>
                <a:latin typeface="Courier New"/>
                <a:ea typeface="Courier New"/>
              </a:rPr>
              <a:t>12</a:t>
            </a:fld>
            <a:endParaRPr lang="es-ES" sz="1000" b="0" strike="noStrike" spc="-1">
              <a:latin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222840" y="587160"/>
            <a:ext cx="8228880" cy="412560"/>
          </a:xfrm>
          <a:prstGeom prst="rect">
            <a:avLst/>
          </a:prstGeom>
          <a:noFill/>
          <a:ln w="0">
            <a:noFill/>
          </a:ln>
        </p:spPr>
        <p:txBody>
          <a:bodyPr lIns="0" tIns="91440" rIns="0" bIns="91440" anchor="t">
            <a:noAutofit/>
          </a:bodyPr>
          <a:lstStyle/>
          <a:p>
            <a:pPr>
              <a:lnSpc>
                <a:spcPct val="100000"/>
              </a:lnSpc>
              <a:tabLst>
                <a:tab pos="0" algn="l"/>
              </a:tabLst>
            </a:pPr>
            <a:r>
              <a:rPr lang="en" sz="3200" b="0" strike="noStrike" spc="-1">
                <a:solidFill>
                  <a:srgbClr val="FFFFFF"/>
                </a:solidFill>
                <a:latin typeface="Courier New"/>
                <a:ea typeface="Courier New"/>
              </a:rPr>
              <a:t>Última versión de RSS</a:t>
            </a:r>
            <a:endParaRPr lang="es-ES" sz="3200" b="0" strike="noStrike" spc="-1">
              <a:latin typeface="Arial"/>
            </a:endParaRPr>
          </a:p>
        </p:txBody>
      </p:sp>
      <p:sp>
        <p:nvSpPr>
          <p:cNvPr id="204" name="PlaceHolder 2"/>
          <p:cNvSpPr>
            <a:spLocks noGrp="1"/>
          </p:cNvSpPr>
          <p:nvPr>
            <p:ph/>
          </p:nvPr>
        </p:nvSpPr>
        <p:spPr>
          <a:xfrm>
            <a:off x="-68040" y="1942920"/>
            <a:ext cx="9051840" cy="3963600"/>
          </a:xfrm>
          <a:prstGeom prst="rect">
            <a:avLst/>
          </a:prstGeom>
          <a:noFill/>
          <a:ln w="0">
            <a:noFill/>
          </a:ln>
        </p:spPr>
        <p:txBody>
          <a:bodyPr lIns="0" tIns="91440" rIns="0" bIns="91440" anchor="t">
            <a:noAutofit/>
          </a:bodyPr>
          <a:lstStyle/>
          <a:p>
            <a:pPr marL="457200" indent="-380880" algn="just">
              <a:lnSpc>
                <a:spcPct val="100000"/>
              </a:lnSpc>
              <a:spcBef>
                <a:spcPts val="601"/>
              </a:spcBef>
              <a:buClr>
                <a:srgbClr val="FFFFFF"/>
              </a:buClr>
              <a:buFont typeface="Cousine"/>
              <a:buChar char="▪"/>
            </a:pPr>
            <a:r>
              <a:rPr lang="es-ES" sz="1600" b="0" strike="noStrike" spc="-1">
                <a:solidFill>
                  <a:srgbClr val="FFFFFF"/>
                </a:solidFill>
                <a:latin typeface="arial"/>
                <a:ea typeface="Courier New"/>
              </a:rPr>
              <a:t>El sistema </a:t>
            </a:r>
            <a:r>
              <a:rPr lang="es-ES" sz="1600" b="1" strike="noStrike" spc="-1">
                <a:solidFill>
                  <a:srgbClr val="FFFFFF"/>
                </a:solidFill>
                <a:latin typeface="arial"/>
                <a:ea typeface="Courier New"/>
              </a:rPr>
              <a:t>RSS</a:t>
            </a:r>
            <a:r>
              <a:rPr lang="es-ES" sz="1600" b="0" strike="noStrike" spc="-1">
                <a:solidFill>
                  <a:srgbClr val="FFFFFF"/>
                </a:solidFill>
                <a:latin typeface="arial"/>
                <a:ea typeface="Courier New"/>
              </a:rPr>
              <a:t> está actualmente en la </a:t>
            </a:r>
            <a:r>
              <a:rPr lang="es-ES" sz="1600" b="1" strike="noStrike" spc="-1">
                <a:solidFill>
                  <a:srgbClr val="FFFFFF"/>
                </a:solidFill>
                <a:latin typeface="arial"/>
                <a:ea typeface="Courier New"/>
              </a:rPr>
              <a:t>versión</a:t>
            </a:r>
            <a:r>
              <a:rPr lang="es-ES" sz="1600" b="0" strike="noStrike" spc="-1">
                <a:solidFill>
                  <a:srgbClr val="FFFFFF"/>
                </a:solidFill>
                <a:latin typeface="arial"/>
                <a:ea typeface="Courier New"/>
              </a:rPr>
              <a:t> 2.0, y el acrónimo es una abreviatura del término Really Simple Syndication (algo como "distribución muy simple"). Sus </a:t>
            </a:r>
            <a:r>
              <a:rPr lang="es-ES" sz="1600" b="1" strike="noStrike" spc="-1">
                <a:solidFill>
                  <a:srgbClr val="FFFFFF"/>
                </a:solidFill>
                <a:latin typeface="arial"/>
                <a:ea typeface="Courier New"/>
              </a:rPr>
              <a:t>versiones</a:t>
            </a:r>
            <a:r>
              <a:rPr lang="es-ES" sz="1600" b="0" strike="noStrike" spc="-1">
                <a:solidFill>
                  <a:srgbClr val="FFFFFF"/>
                </a:solidFill>
                <a:latin typeface="arial"/>
                <a:ea typeface="Courier New"/>
              </a:rPr>
              <a:t> anteriores se llamaban Rich Site Summary (</a:t>
            </a:r>
            <a:r>
              <a:rPr lang="es-ES" sz="1600" b="1" strike="noStrike" spc="-1">
                <a:solidFill>
                  <a:srgbClr val="FFFFFF"/>
                </a:solidFill>
                <a:latin typeface="arial"/>
                <a:ea typeface="Courier New"/>
              </a:rPr>
              <a:t>RSS</a:t>
            </a:r>
            <a:r>
              <a:rPr lang="es-ES" sz="1600" b="0" strike="noStrike" spc="-1">
                <a:solidFill>
                  <a:srgbClr val="FFFFFF"/>
                </a:solidFill>
                <a:latin typeface="arial"/>
                <a:ea typeface="Courier New"/>
              </a:rPr>
              <a:t> 0.91) y RDF Site Summary (</a:t>
            </a:r>
            <a:r>
              <a:rPr lang="es-ES" sz="1600" b="1" strike="noStrike" spc="-1">
                <a:solidFill>
                  <a:srgbClr val="FFFFFF"/>
                </a:solidFill>
                <a:latin typeface="arial"/>
                <a:ea typeface="Courier New"/>
              </a:rPr>
              <a:t>RSS</a:t>
            </a:r>
            <a:r>
              <a:rPr lang="es-ES" sz="1600" b="0" strike="noStrike" spc="-1">
                <a:solidFill>
                  <a:srgbClr val="FFFFFF"/>
                </a:solidFill>
                <a:latin typeface="arial"/>
                <a:ea typeface="Courier New"/>
              </a:rPr>
              <a:t> 0.9 y 1.0).</a:t>
            </a:r>
            <a:endParaRPr lang="es-ES" sz="1600" b="0" strike="noStrike" spc="-1">
              <a:solidFill>
                <a:srgbClr val="FFFFFF"/>
              </a:solidFill>
              <a:latin typeface="Arial"/>
            </a:endParaRPr>
          </a:p>
        </p:txBody>
      </p:sp>
      <p:sp>
        <p:nvSpPr>
          <p:cNvPr id="205" name="PlaceHolder 3"/>
          <p:cNvSpPr>
            <a:spLocks noGrp="1"/>
          </p:cNvSpPr>
          <p:nvPr>
            <p:ph type="sldNum"/>
          </p:nvPr>
        </p:nvSpPr>
        <p:spPr>
          <a:xfrm>
            <a:off x="8523000" y="4641480"/>
            <a:ext cx="460440" cy="291240"/>
          </a:xfrm>
          <a:prstGeom prst="rect">
            <a:avLst/>
          </a:prstGeom>
          <a:noFill/>
          <a:ln w="0">
            <a:noFill/>
          </a:ln>
        </p:spPr>
        <p:txBody>
          <a:bodyPr lIns="90000" tIns="91440" rIns="90000" bIns="91440" anchor="t">
            <a:noAutofit/>
          </a:bodyPr>
          <a:lstStyle/>
          <a:p>
            <a:pPr algn="r">
              <a:lnSpc>
                <a:spcPct val="100000"/>
              </a:lnSpc>
              <a:tabLst>
                <a:tab pos="0" algn="l"/>
              </a:tabLst>
            </a:pPr>
            <a:fld id="{6C0B1801-4228-4D37-A2A5-AADDC0A68F3A}" type="slidenum">
              <a:rPr lang="en" sz="1000" b="0" strike="noStrike" spc="-1">
                <a:solidFill>
                  <a:srgbClr val="FFFFFF"/>
                </a:solidFill>
                <a:latin typeface="Courier New"/>
                <a:ea typeface="Courier New"/>
              </a:rPr>
              <a:t>13</a:t>
            </a:fld>
            <a:endParaRPr lang="es-ES" sz="1000" b="0" strike="noStrike" spc="-1">
              <a:latin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216000" y="0"/>
            <a:ext cx="8228880" cy="412560"/>
          </a:xfrm>
          <a:prstGeom prst="rect">
            <a:avLst/>
          </a:prstGeom>
          <a:noFill/>
          <a:ln w="0">
            <a:noFill/>
          </a:ln>
        </p:spPr>
        <p:txBody>
          <a:bodyPr lIns="0" tIns="91440" rIns="0" bIns="91440" anchor="t">
            <a:noAutofit/>
          </a:bodyPr>
          <a:lstStyle/>
          <a:p>
            <a:pPr>
              <a:lnSpc>
                <a:spcPct val="100000"/>
              </a:lnSpc>
              <a:tabLst>
                <a:tab pos="0" algn="l"/>
              </a:tabLst>
            </a:pPr>
            <a:r>
              <a:rPr lang="en" sz="3200" b="1" u="sng" strike="noStrike" spc="-1">
                <a:solidFill>
                  <a:srgbClr val="FFFFFF"/>
                </a:solidFill>
                <a:uFillTx/>
                <a:latin typeface="Courier New"/>
                <a:ea typeface="Courier New"/>
              </a:rPr>
              <a:t>Lenguajes de Marca:​</a:t>
            </a:r>
            <a:br/>
            <a:r>
              <a:rPr lang="en" sz="3200" b="0" strike="noStrike" spc="-1">
                <a:solidFill>
                  <a:srgbClr val="FFFFFF"/>
                </a:solidFill>
                <a:latin typeface="Courier New"/>
                <a:ea typeface="Courier New"/>
              </a:rPr>
              <a:t>​</a:t>
            </a:r>
            <a:br/>
            <a:r>
              <a:rPr lang="en" sz="3200" b="0" strike="noStrike" spc="-1">
                <a:solidFill>
                  <a:srgbClr val="FFFFFF"/>
                </a:solidFill>
                <a:latin typeface="Courier New"/>
                <a:ea typeface="Courier New"/>
              </a:rPr>
              <a:t>¿Qué es una base de datos xml?</a:t>
            </a:r>
            <a:endParaRPr lang="es-ES" sz="3200" b="0" strike="noStrike" spc="-1">
              <a:latin typeface="Arial"/>
            </a:endParaRPr>
          </a:p>
        </p:txBody>
      </p:sp>
      <p:sp>
        <p:nvSpPr>
          <p:cNvPr id="207" name="PlaceHolder 2"/>
          <p:cNvSpPr>
            <a:spLocks noGrp="1"/>
          </p:cNvSpPr>
          <p:nvPr>
            <p:ph/>
          </p:nvPr>
        </p:nvSpPr>
        <p:spPr>
          <a:xfrm>
            <a:off x="360000" y="2336040"/>
            <a:ext cx="8099640" cy="3963600"/>
          </a:xfrm>
          <a:prstGeom prst="rect">
            <a:avLst/>
          </a:prstGeom>
          <a:noFill/>
          <a:ln w="0">
            <a:noFill/>
          </a:ln>
        </p:spPr>
        <p:txBody>
          <a:bodyPr lIns="0" tIns="91440" rIns="0" bIns="91440" anchor="t">
            <a:noAutofit/>
          </a:bodyPr>
          <a:lstStyle/>
          <a:p>
            <a:pPr algn="just">
              <a:lnSpc>
                <a:spcPct val="100000"/>
              </a:lnSpc>
              <a:spcBef>
                <a:spcPts val="601"/>
              </a:spcBef>
            </a:pPr>
            <a:r>
              <a:rPr lang="es-ES" sz="1600" b="0" strike="noStrike" spc="-1">
                <a:solidFill>
                  <a:srgbClr val="FFFFFF"/>
                </a:solidFill>
                <a:latin typeface="arial"/>
                <a:ea typeface="Courier New"/>
              </a:rPr>
              <a:t>En un </a:t>
            </a:r>
            <a:r>
              <a:rPr lang="es-ES" sz="1600" b="1" strike="noStrike" spc="-1">
                <a:solidFill>
                  <a:srgbClr val="FFFFFF"/>
                </a:solidFill>
                <a:latin typeface="arial"/>
                <a:ea typeface="Courier New"/>
              </a:rPr>
              <a:t>método</a:t>
            </a:r>
            <a:r>
              <a:rPr lang="es-ES" sz="1600" b="0" strike="noStrike" spc="-1">
                <a:solidFill>
                  <a:srgbClr val="FFFFFF"/>
                </a:solidFill>
                <a:latin typeface="arial"/>
                <a:ea typeface="Courier New"/>
              </a:rPr>
              <a:t> de almacenamiento de información que permite albergar datos en formato XML. Suelen consistir en bases de datos de tipo documental y permiten que los datos en XML sean organizados y exportados.</a:t>
            </a:r>
            <a:endParaRPr lang="es-ES" sz="1600" b="0" strike="noStrike" spc="-1">
              <a:latin typeface="Arial"/>
            </a:endParaRPr>
          </a:p>
        </p:txBody>
      </p:sp>
      <p:sp>
        <p:nvSpPr>
          <p:cNvPr id="208" name="PlaceHolder 3"/>
          <p:cNvSpPr>
            <a:spLocks noGrp="1"/>
          </p:cNvSpPr>
          <p:nvPr>
            <p:ph type="sldNum"/>
          </p:nvPr>
        </p:nvSpPr>
        <p:spPr>
          <a:xfrm>
            <a:off x="8523000" y="4641480"/>
            <a:ext cx="460440" cy="291240"/>
          </a:xfrm>
          <a:prstGeom prst="rect">
            <a:avLst/>
          </a:prstGeom>
          <a:noFill/>
          <a:ln w="0">
            <a:noFill/>
          </a:ln>
        </p:spPr>
        <p:txBody>
          <a:bodyPr lIns="90000" tIns="91440" rIns="90000" bIns="91440" anchor="t">
            <a:noAutofit/>
          </a:bodyPr>
          <a:lstStyle/>
          <a:p>
            <a:pPr algn="r">
              <a:lnSpc>
                <a:spcPct val="100000"/>
              </a:lnSpc>
              <a:tabLst>
                <a:tab pos="0" algn="l"/>
              </a:tabLst>
            </a:pPr>
            <a:fld id="{5A7CB9B9-1721-470B-B1FE-88696A9C3F6D}" type="slidenum">
              <a:rPr lang="en" sz="1000" b="0" strike="noStrike" spc="-1">
                <a:solidFill>
                  <a:srgbClr val="FFFFFF"/>
                </a:solidFill>
                <a:latin typeface="Courier New"/>
                <a:ea typeface="Courier New"/>
              </a:rPr>
              <a:t>14</a:t>
            </a:fld>
            <a:endParaRPr lang="es-ES" sz="1000" b="0" strike="noStrike" spc="-1">
              <a:latin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230760" y="0"/>
            <a:ext cx="8228880" cy="412560"/>
          </a:xfrm>
          <a:prstGeom prst="rect">
            <a:avLst/>
          </a:prstGeom>
          <a:noFill/>
          <a:ln w="0">
            <a:noFill/>
          </a:ln>
        </p:spPr>
        <p:txBody>
          <a:bodyPr lIns="0" tIns="91440" rIns="0" bIns="91440" anchor="t">
            <a:noAutofit/>
          </a:bodyPr>
          <a:lstStyle/>
          <a:p>
            <a:pPr>
              <a:lnSpc>
                <a:spcPct val="100000"/>
              </a:lnSpc>
              <a:tabLst>
                <a:tab pos="0" algn="l"/>
              </a:tabLst>
            </a:pPr>
            <a:r>
              <a:rPr lang="en" sz="3200" b="1" u="sng" strike="noStrike" spc="-1">
                <a:solidFill>
                  <a:srgbClr val="FFFFFF"/>
                </a:solidFill>
                <a:uFillTx/>
                <a:latin typeface="Courier New"/>
                <a:ea typeface="Courier New"/>
              </a:rPr>
              <a:t>Lenguajes de Marca:​</a:t>
            </a:r>
            <a:br/>
            <a:r>
              <a:rPr lang="en" sz="3200" b="0" strike="noStrike" spc="-1">
                <a:solidFill>
                  <a:srgbClr val="FFFFFF"/>
                </a:solidFill>
                <a:latin typeface="Courier New"/>
                <a:ea typeface="Courier New"/>
              </a:rPr>
              <a:t>​</a:t>
            </a:r>
            <a:br/>
            <a:r>
              <a:rPr lang="en" sz="3200" b="0" strike="noStrike" spc="-1">
                <a:solidFill>
                  <a:srgbClr val="FFFFFF"/>
                </a:solidFill>
                <a:latin typeface="Courier New"/>
                <a:ea typeface="Courier New"/>
              </a:rPr>
              <a:t>Caracteristicas Principales.</a:t>
            </a:r>
            <a:endParaRPr lang="es-ES" sz="3200" b="0" strike="noStrike" spc="-1">
              <a:latin typeface="Arial"/>
            </a:endParaRPr>
          </a:p>
        </p:txBody>
      </p:sp>
      <p:sp>
        <p:nvSpPr>
          <p:cNvPr id="210" name="PlaceHolder 2"/>
          <p:cNvSpPr>
            <a:spLocks noGrp="1"/>
          </p:cNvSpPr>
          <p:nvPr>
            <p:ph/>
          </p:nvPr>
        </p:nvSpPr>
        <p:spPr>
          <a:xfrm>
            <a:off x="180000" y="1656000"/>
            <a:ext cx="8099640" cy="3963600"/>
          </a:xfrm>
          <a:prstGeom prst="rect">
            <a:avLst/>
          </a:prstGeom>
          <a:noFill/>
          <a:ln w="0">
            <a:noFill/>
          </a:ln>
        </p:spPr>
        <p:txBody>
          <a:bodyPr lIns="0" tIns="91440" rIns="0" bIns="91440" anchor="t">
            <a:noAutofit/>
          </a:bodyPr>
          <a:lstStyle/>
          <a:p>
            <a:pPr algn="just">
              <a:lnSpc>
                <a:spcPct val="100000"/>
              </a:lnSpc>
              <a:spcBef>
                <a:spcPts val="601"/>
              </a:spcBef>
            </a:pPr>
            <a:r>
              <a:rPr lang="es-ES" sz="1600" b="1" strike="noStrike" spc="-1">
                <a:solidFill>
                  <a:srgbClr val="FFFFFF"/>
                </a:solidFill>
                <a:latin typeface="arial"/>
                <a:ea typeface="Courier New"/>
              </a:rPr>
              <a:t>Las bases de datos en XML tienen una serie de características que las diferencian del resto:</a:t>
            </a:r>
            <a:endParaRPr lang="es-ES" sz="1600" b="0" strike="noStrike" spc="-1">
              <a:latin typeface="Arial"/>
            </a:endParaRPr>
          </a:p>
          <a:p>
            <a:pPr marL="457200" indent="-380880" algn="just">
              <a:lnSpc>
                <a:spcPct val="100000"/>
              </a:lnSpc>
              <a:spcBef>
                <a:spcPts val="601"/>
              </a:spcBef>
              <a:buClr>
                <a:srgbClr val="FFFFFF"/>
              </a:buClr>
              <a:buFont typeface="Cousine"/>
              <a:buChar char="▪"/>
            </a:pPr>
            <a:r>
              <a:rPr lang="es-ES" sz="1600" b="0" strike="noStrike" spc="-1">
                <a:solidFill>
                  <a:srgbClr val="FFFFFF"/>
                </a:solidFill>
                <a:latin typeface="arial"/>
                <a:ea typeface="Courier New"/>
              </a:rPr>
              <a:t>Emplean el lenguaje XML o Extensible Markup Language, un metalenguaje ideado por W3C para el almacenamiento de datos de forma legible.</a:t>
            </a:r>
            <a:endParaRPr lang="es-ES" sz="1600" b="0" strike="noStrike" spc="-1">
              <a:latin typeface="Arial"/>
            </a:endParaRPr>
          </a:p>
          <a:p>
            <a:pPr marL="457200" indent="-380880" algn="just">
              <a:lnSpc>
                <a:spcPct val="100000"/>
              </a:lnSpc>
              <a:spcBef>
                <a:spcPts val="601"/>
              </a:spcBef>
              <a:buClr>
                <a:srgbClr val="FFFFFF"/>
              </a:buClr>
              <a:buFont typeface="Cousine"/>
              <a:buChar char="▪"/>
            </a:pPr>
            <a:r>
              <a:rPr lang="es-ES" sz="1600" b="0" strike="noStrike" spc="-1">
                <a:solidFill>
                  <a:srgbClr val="FFFFFF"/>
                </a:solidFill>
                <a:latin typeface="arial"/>
                <a:ea typeface="Courier New"/>
              </a:rPr>
              <a:t>La información se dispone de forma jerárquica.</a:t>
            </a:r>
            <a:endParaRPr lang="es-ES" sz="1600" b="0" strike="noStrike" spc="-1">
              <a:latin typeface="Arial"/>
            </a:endParaRPr>
          </a:p>
          <a:p>
            <a:pPr marL="457200" indent="-380880" algn="just">
              <a:lnSpc>
                <a:spcPct val="100000"/>
              </a:lnSpc>
              <a:spcBef>
                <a:spcPts val="601"/>
              </a:spcBef>
              <a:buClr>
                <a:srgbClr val="FFFFFF"/>
              </a:buClr>
              <a:buFont typeface="Cousine"/>
              <a:buChar char="▪"/>
            </a:pPr>
            <a:r>
              <a:rPr lang="es-ES" sz="1600" b="0" strike="noStrike" spc="-1">
                <a:solidFill>
                  <a:srgbClr val="FFFFFF"/>
                </a:solidFill>
                <a:latin typeface="arial"/>
                <a:ea typeface="Courier New"/>
              </a:rPr>
              <a:t>Los datos incorporan etiquetas y marcajes que definen a los datos, es decir, explican qué es y qué significa cada conjunto de datos.</a:t>
            </a:r>
            <a:endParaRPr lang="es-ES" sz="1600" b="0" strike="noStrike" spc="-1">
              <a:latin typeface="Arial"/>
            </a:endParaRPr>
          </a:p>
          <a:p>
            <a:pPr marL="457200" indent="-380880" algn="just">
              <a:lnSpc>
                <a:spcPct val="100000"/>
              </a:lnSpc>
              <a:spcBef>
                <a:spcPts val="601"/>
              </a:spcBef>
              <a:buClr>
                <a:srgbClr val="FFFFFF"/>
              </a:buClr>
              <a:buFont typeface="Cousine"/>
              <a:buChar char="▪"/>
            </a:pPr>
            <a:r>
              <a:rPr lang="es-ES" sz="1600" b="0" strike="noStrike" spc="-1">
                <a:solidFill>
                  <a:srgbClr val="FFFFFF"/>
                </a:solidFill>
                <a:latin typeface="arial"/>
                <a:ea typeface="Courier New"/>
              </a:rPr>
              <a:t>Las bases de datos que utilizan XML pueden albergar diferentes tipos de datos.</a:t>
            </a:r>
            <a:endParaRPr lang="es-ES" sz="1600" b="0" strike="noStrike" spc="-1">
              <a:latin typeface="Arial"/>
            </a:endParaRPr>
          </a:p>
          <a:p>
            <a:pPr marL="457200" indent="-380880" algn="just">
              <a:lnSpc>
                <a:spcPct val="100000"/>
              </a:lnSpc>
              <a:spcBef>
                <a:spcPts val="601"/>
              </a:spcBef>
              <a:buClr>
                <a:srgbClr val="FFFFFF"/>
              </a:buClr>
              <a:buFont typeface="Cousine"/>
              <a:buChar char="▪"/>
            </a:pPr>
            <a:r>
              <a:rPr lang="es-ES" sz="1600" b="0" strike="noStrike" spc="-1">
                <a:solidFill>
                  <a:srgbClr val="FFFFFF"/>
                </a:solidFill>
                <a:latin typeface="arial"/>
                <a:ea typeface="Courier New"/>
              </a:rPr>
              <a:t>Los datos son presentados en orden. Es decir, en un documento XML el orden en el que aparecen los elementos es el orden de los datos, lo cual no sucede en las bases de datos relacionales basadas en registros y columnas.</a:t>
            </a:r>
            <a:endParaRPr lang="es-ES" sz="1600" b="0" strike="noStrike" spc="-1">
              <a:latin typeface="Arial"/>
            </a:endParaRPr>
          </a:p>
        </p:txBody>
      </p:sp>
      <p:sp>
        <p:nvSpPr>
          <p:cNvPr id="211" name="PlaceHolder 3"/>
          <p:cNvSpPr>
            <a:spLocks noGrp="1"/>
          </p:cNvSpPr>
          <p:nvPr>
            <p:ph type="sldNum"/>
          </p:nvPr>
        </p:nvSpPr>
        <p:spPr>
          <a:xfrm>
            <a:off x="8523000" y="4641480"/>
            <a:ext cx="460440" cy="291240"/>
          </a:xfrm>
          <a:prstGeom prst="rect">
            <a:avLst/>
          </a:prstGeom>
          <a:noFill/>
          <a:ln w="0">
            <a:noFill/>
          </a:ln>
        </p:spPr>
        <p:txBody>
          <a:bodyPr lIns="90000" tIns="91440" rIns="90000" bIns="91440" anchor="t">
            <a:noAutofit/>
          </a:bodyPr>
          <a:lstStyle/>
          <a:p>
            <a:pPr algn="r">
              <a:lnSpc>
                <a:spcPct val="100000"/>
              </a:lnSpc>
              <a:tabLst>
                <a:tab pos="0" algn="l"/>
              </a:tabLst>
            </a:pPr>
            <a:fld id="{617B2239-29B8-4663-8207-D1E9204744B0}" type="slidenum">
              <a:rPr lang="en" sz="1000" b="0" strike="noStrike" spc="-1">
                <a:solidFill>
                  <a:srgbClr val="FFFFFF"/>
                </a:solidFill>
                <a:latin typeface="Courier New"/>
                <a:ea typeface="Courier New"/>
              </a:rPr>
              <a:t>15</a:t>
            </a:fld>
            <a:endParaRPr lang="es-ES" sz="1000" b="0" strike="noStrike" spc="-1">
              <a:latin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230760" y="0"/>
            <a:ext cx="8228880" cy="412560"/>
          </a:xfrm>
          <a:prstGeom prst="rect">
            <a:avLst/>
          </a:prstGeom>
          <a:noFill/>
          <a:ln w="0">
            <a:noFill/>
          </a:ln>
        </p:spPr>
        <p:txBody>
          <a:bodyPr lIns="0" tIns="91440" rIns="0" bIns="91440" anchor="t">
            <a:noAutofit/>
          </a:bodyPr>
          <a:lstStyle/>
          <a:p>
            <a:pPr>
              <a:lnSpc>
                <a:spcPct val="100000"/>
              </a:lnSpc>
              <a:tabLst>
                <a:tab pos="0" algn="l"/>
              </a:tabLst>
            </a:pPr>
            <a:r>
              <a:rPr lang="en" sz="3200" b="1" u="sng" strike="noStrike" spc="-1">
                <a:solidFill>
                  <a:srgbClr val="FFFFFF"/>
                </a:solidFill>
                <a:uFillTx/>
                <a:latin typeface="Courier New"/>
                <a:ea typeface="Courier New"/>
              </a:rPr>
              <a:t>Lenguajes de Marca:​</a:t>
            </a:r>
            <a:br/>
            <a:r>
              <a:rPr lang="en" sz="3200" b="0" strike="noStrike" spc="-1">
                <a:solidFill>
                  <a:srgbClr val="FFFFFF"/>
                </a:solidFill>
                <a:latin typeface="Courier New"/>
                <a:ea typeface="Courier New"/>
              </a:rPr>
              <a:t>​</a:t>
            </a:r>
            <a:br/>
            <a:r>
              <a:rPr lang="en" sz="3200" b="0" strike="noStrike" spc="-1">
                <a:solidFill>
                  <a:srgbClr val="FFFFFF"/>
                </a:solidFill>
                <a:latin typeface="Courier New"/>
                <a:ea typeface="Courier New"/>
              </a:rPr>
              <a:t>							Ventajas</a:t>
            </a:r>
            <a:endParaRPr lang="es-ES" sz="3200" b="0" strike="noStrike" spc="-1">
              <a:latin typeface="Arial"/>
            </a:endParaRPr>
          </a:p>
        </p:txBody>
      </p:sp>
      <p:sp>
        <p:nvSpPr>
          <p:cNvPr id="213" name="PlaceHolder 2"/>
          <p:cNvSpPr>
            <a:spLocks noGrp="1"/>
          </p:cNvSpPr>
          <p:nvPr>
            <p:ph/>
          </p:nvPr>
        </p:nvSpPr>
        <p:spPr>
          <a:xfrm>
            <a:off x="180000" y="1656000"/>
            <a:ext cx="8099640" cy="3963600"/>
          </a:xfrm>
          <a:prstGeom prst="rect">
            <a:avLst/>
          </a:prstGeom>
          <a:noFill/>
          <a:ln w="0">
            <a:noFill/>
          </a:ln>
        </p:spPr>
        <p:txBody>
          <a:bodyPr lIns="0" tIns="91440" rIns="0" bIns="91440" anchor="t">
            <a:noAutofit/>
          </a:bodyPr>
          <a:lstStyle/>
          <a:p>
            <a:pPr marL="457200" indent="-380880" algn="just">
              <a:lnSpc>
                <a:spcPct val="100000"/>
              </a:lnSpc>
              <a:spcBef>
                <a:spcPts val="601"/>
              </a:spcBef>
              <a:buClr>
                <a:srgbClr val="FFFFFF"/>
              </a:buClr>
              <a:buFont typeface="Cousine"/>
              <a:buChar char="▪"/>
            </a:pPr>
            <a:r>
              <a:rPr lang="es-ES" sz="1600" b="0" strike="noStrike" spc="-1">
                <a:solidFill>
                  <a:srgbClr val="FFFFFF"/>
                </a:solidFill>
                <a:latin typeface="arial"/>
                <a:ea typeface="Courier New"/>
              </a:rPr>
              <a:t>Son fáciles de leer.</a:t>
            </a:r>
            <a:endParaRPr lang="es-ES" sz="1600" b="0" strike="noStrike" spc="-1">
              <a:latin typeface="Arial"/>
            </a:endParaRPr>
          </a:p>
          <a:p>
            <a:pPr marL="457200" indent="-380880" algn="just">
              <a:lnSpc>
                <a:spcPct val="100000"/>
              </a:lnSpc>
              <a:spcBef>
                <a:spcPts val="601"/>
              </a:spcBef>
              <a:buClr>
                <a:srgbClr val="FFFFFF"/>
              </a:buClr>
              <a:buFont typeface="Cousine"/>
              <a:buChar char="▪"/>
            </a:pPr>
            <a:r>
              <a:rPr lang="es-ES" sz="1600" b="0" strike="noStrike" spc="-1">
                <a:solidFill>
                  <a:srgbClr val="FFFFFF"/>
                </a:solidFill>
                <a:latin typeface="arial"/>
                <a:ea typeface="Courier New"/>
              </a:rPr>
              <a:t>Los documentos XML son sencillos de procesar.</a:t>
            </a:r>
            <a:endParaRPr lang="es-ES" sz="1600" b="0" strike="noStrike" spc="-1">
              <a:latin typeface="Arial"/>
            </a:endParaRPr>
          </a:p>
          <a:p>
            <a:pPr marL="457200" indent="-380880" algn="just">
              <a:lnSpc>
                <a:spcPct val="100000"/>
              </a:lnSpc>
              <a:spcBef>
                <a:spcPts val="601"/>
              </a:spcBef>
              <a:buClr>
                <a:srgbClr val="FFFFFF"/>
              </a:buClr>
              <a:buFont typeface="Cousine"/>
              <a:buChar char="▪"/>
            </a:pPr>
            <a:r>
              <a:rPr lang="es-ES" sz="1600" b="0" strike="noStrike" spc="-1">
                <a:solidFill>
                  <a:srgbClr val="FFFFFF"/>
                </a:solidFill>
                <a:latin typeface="arial"/>
                <a:ea typeface="Courier New"/>
              </a:rPr>
              <a:t>Es un lenguaje que tiene una gran compatibilidad con SGML</a:t>
            </a:r>
            <a:endParaRPr lang="es-ES" sz="1600" b="0" strike="noStrike" spc="-1">
              <a:latin typeface="Arial"/>
            </a:endParaRPr>
          </a:p>
          <a:p>
            <a:pPr marL="457200" indent="-380880" algn="just">
              <a:lnSpc>
                <a:spcPct val="100000"/>
              </a:lnSpc>
              <a:spcBef>
                <a:spcPts val="601"/>
              </a:spcBef>
              <a:buClr>
                <a:srgbClr val="FFFFFF"/>
              </a:buClr>
              <a:buFont typeface="Cousine"/>
              <a:buChar char="▪"/>
            </a:pPr>
            <a:r>
              <a:rPr lang="es-ES" sz="1600" b="0" strike="noStrike" spc="-1">
                <a:solidFill>
                  <a:srgbClr val="FFFFFF"/>
                </a:solidFill>
                <a:latin typeface="arial"/>
                <a:ea typeface="Courier New"/>
              </a:rPr>
              <a:t>El lenguaje XML es sencillo de estructurar con lo que se pueden diferenciar fácilmente las distintas partes de un documento.</a:t>
            </a:r>
            <a:endParaRPr lang="es-ES" sz="1600" b="0" strike="noStrike" spc="-1">
              <a:latin typeface="Arial"/>
            </a:endParaRPr>
          </a:p>
          <a:p>
            <a:pPr marL="457200" indent="-380880" algn="just">
              <a:lnSpc>
                <a:spcPct val="100000"/>
              </a:lnSpc>
              <a:spcBef>
                <a:spcPts val="601"/>
              </a:spcBef>
              <a:buClr>
                <a:srgbClr val="FFFFFF"/>
              </a:buClr>
              <a:buFont typeface="Cousine"/>
              <a:buChar char="▪"/>
            </a:pPr>
            <a:r>
              <a:rPr lang="es-ES" sz="1600" b="0" strike="noStrike" spc="-1">
                <a:solidFill>
                  <a:srgbClr val="FFFFFF"/>
                </a:solidFill>
                <a:latin typeface="arial"/>
                <a:ea typeface="Courier New"/>
              </a:rPr>
              <a:t>Se puede importar y exportar a otras aplicaciones, programas y formatos.</a:t>
            </a:r>
            <a:endParaRPr lang="es-ES" sz="1600" b="0" strike="noStrike" spc="-1">
              <a:latin typeface="Arial"/>
            </a:endParaRPr>
          </a:p>
          <a:p>
            <a:pPr marL="457200" indent="-380880" algn="just">
              <a:lnSpc>
                <a:spcPct val="100000"/>
              </a:lnSpc>
              <a:spcBef>
                <a:spcPts val="601"/>
              </a:spcBef>
              <a:buClr>
                <a:srgbClr val="FFFFFF"/>
              </a:buClr>
              <a:buFont typeface="Cousine"/>
              <a:buChar char="▪"/>
            </a:pPr>
            <a:r>
              <a:rPr lang="es-ES" sz="1600" b="0" strike="noStrike" spc="-1">
                <a:solidFill>
                  <a:srgbClr val="FFFFFF"/>
                </a:solidFill>
                <a:latin typeface="arial"/>
                <a:ea typeface="Courier New"/>
              </a:rPr>
              <a:t>Para los que no dominan del todo el XML, existen analizadores que permiten corregir errores de sintaxis, como XML Copy Editor.</a:t>
            </a:r>
            <a:endParaRPr lang="es-ES" sz="1600" b="0" strike="noStrike" spc="-1">
              <a:latin typeface="Arial"/>
            </a:endParaRPr>
          </a:p>
          <a:p>
            <a:pPr marL="457200" indent="-380880" algn="just">
              <a:lnSpc>
                <a:spcPct val="100000"/>
              </a:lnSpc>
              <a:spcBef>
                <a:spcPts val="601"/>
              </a:spcBef>
              <a:buClr>
                <a:srgbClr val="FFFFFF"/>
              </a:buClr>
              <a:buFont typeface="Cousine"/>
              <a:buChar char="▪"/>
            </a:pPr>
            <a:r>
              <a:rPr lang="es-ES" sz="1600" b="0" strike="noStrike" spc="-1">
                <a:solidFill>
                  <a:srgbClr val="FFFFFF"/>
                </a:solidFill>
                <a:latin typeface="arial"/>
                <a:ea typeface="Courier New"/>
              </a:rPr>
              <a:t>Los documentos se pueden actualizar simplemente añadiendo nuevas etiquetas.</a:t>
            </a:r>
            <a:endParaRPr lang="es-ES" sz="1600" b="0" strike="noStrike" spc="-1">
              <a:latin typeface="Arial"/>
            </a:endParaRPr>
          </a:p>
        </p:txBody>
      </p:sp>
      <p:sp>
        <p:nvSpPr>
          <p:cNvPr id="214" name="PlaceHolder 3"/>
          <p:cNvSpPr>
            <a:spLocks noGrp="1"/>
          </p:cNvSpPr>
          <p:nvPr>
            <p:ph type="sldNum"/>
          </p:nvPr>
        </p:nvSpPr>
        <p:spPr>
          <a:xfrm>
            <a:off x="8523000" y="4641480"/>
            <a:ext cx="460440" cy="291240"/>
          </a:xfrm>
          <a:prstGeom prst="rect">
            <a:avLst/>
          </a:prstGeom>
          <a:noFill/>
          <a:ln w="0">
            <a:noFill/>
          </a:ln>
        </p:spPr>
        <p:txBody>
          <a:bodyPr lIns="90000" tIns="91440" rIns="90000" bIns="91440" anchor="t">
            <a:noAutofit/>
          </a:bodyPr>
          <a:lstStyle/>
          <a:p>
            <a:pPr algn="r">
              <a:lnSpc>
                <a:spcPct val="100000"/>
              </a:lnSpc>
              <a:tabLst>
                <a:tab pos="0" algn="l"/>
              </a:tabLst>
            </a:pPr>
            <a:fld id="{E21DDE57-B37D-4EE8-893D-C7F7FF277563}" type="slidenum">
              <a:rPr lang="en" sz="1000" b="0" strike="noStrike" spc="-1">
                <a:solidFill>
                  <a:srgbClr val="FFFFFF"/>
                </a:solidFill>
                <a:latin typeface="Courier New"/>
                <a:ea typeface="Courier New"/>
              </a:rPr>
              <a:t>16</a:t>
            </a:fld>
            <a:endParaRPr lang="es-ES" sz="1000" b="0" strike="noStrike" spc="-1">
              <a:latin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230760" y="0"/>
            <a:ext cx="8228880" cy="412560"/>
          </a:xfrm>
          <a:prstGeom prst="rect">
            <a:avLst/>
          </a:prstGeom>
          <a:noFill/>
          <a:ln w="0">
            <a:noFill/>
          </a:ln>
        </p:spPr>
        <p:txBody>
          <a:bodyPr lIns="0" tIns="91440" rIns="0" bIns="91440" anchor="t">
            <a:noAutofit/>
          </a:bodyPr>
          <a:lstStyle/>
          <a:p>
            <a:pPr>
              <a:lnSpc>
                <a:spcPct val="100000"/>
              </a:lnSpc>
              <a:tabLst>
                <a:tab pos="0" algn="l"/>
              </a:tabLst>
            </a:pPr>
            <a:r>
              <a:rPr lang="en" sz="3200" b="1" u="sng" strike="noStrike" spc="-1">
                <a:solidFill>
                  <a:srgbClr val="FFFFFF"/>
                </a:solidFill>
                <a:uFillTx/>
                <a:latin typeface="Courier New"/>
                <a:ea typeface="Courier New"/>
              </a:rPr>
              <a:t>Lenguajes de Marca:​</a:t>
            </a:r>
            <a:br/>
            <a:r>
              <a:rPr lang="en" sz="3200" b="0" strike="noStrike" spc="-1">
                <a:solidFill>
                  <a:srgbClr val="FFFFFF"/>
                </a:solidFill>
                <a:latin typeface="Courier New"/>
                <a:ea typeface="Courier New"/>
              </a:rPr>
              <a:t>​</a:t>
            </a:r>
            <a:br/>
            <a:r>
              <a:rPr lang="en" sz="3200" b="0" strike="noStrike" spc="-1">
                <a:solidFill>
                  <a:srgbClr val="FFFFFF"/>
                </a:solidFill>
                <a:latin typeface="Courier New"/>
                <a:ea typeface="Courier New"/>
              </a:rPr>
              <a:t>							Desventajas</a:t>
            </a:r>
            <a:endParaRPr lang="es-ES" sz="3200" b="0" strike="noStrike" spc="-1">
              <a:latin typeface="Arial"/>
            </a:endParaRPr>
          </a:p>
        </p:txBody>
      </p:sp>
      <p:sp>
        <p:nvSpPr>
          <p:cNvPr id="216" name="PlaceHolder 2"/>
          <p:cNvSpPr>
            <a:spLocks noGrp="1"/>
          </p:cNvSpPr>
          <p:nvPr>
            <p:ph/>
          </p:nvPr>
        </p:nvSpPr>
        <p:spPr>
          <a:xfrm>
            <a:off x="180000" y="1656000"/>
            <a:ext cx="8099640" cy="3963600"/>
          </a:xfrm>
          <a:prstGeom prst="rect">
            <a:avLst/>
          </a:prstGeom>
          <a:noFill/>
          <a:ln w="0">
            <a:noFill/>
          </a:ln>
        </p:spPr>
        <p:txBody>
          <a:bodyPr lIns="0" tIns="91440" rIns="0" bIns="91440" anchor="t">
            <a:noAutofit/>
          </a:bodyPr>
          <a:lstStyle/>
          <a:p>
            <a:pPr marL="457200" indent="-380880" algn="just">
              <a:lnSpc>
                <a:spcPct val="100000"/>
              </a:lnSpc>
              <a:spcBef>
                <a:spcPts val="601"/>
              </a:spcBef>
              <a:buClr>
                <a:srgbClr val="FFFFFF"/>
              </a:buClr>
              <a:buFont typeface="Cousine"/>
              <a:buChar char="▪"/>
            </a:pPr>
            <a:r>
              <a:rPr lang="es-ES" sz="1600" b="0" strike="noStrike" spc="-1">
                <a:solidFill>
                  <a:srgbClr val="FFFFFF"/>
                </a:solidFill>
                <a:latin typeface="arial"/>
                <a:ea typeface="Courier New"/>
              </a:rPr>
              <a:t>Son más lentas y requieren que los datos estén comprimidos para funcionar más rápidamente.</a:t>
            </a:r>
            <a:endParaRPr lang="es-ES" sz="1600" b="0" strike="noStrike" spc="-1">
              <a:latin typeface="Arial"/>
            </a:endParaRPr>
          </a:p>
          <a:p>
            <a:pPr marL="457200" indent="-380880" algn="just">
              <a:lnSpc>
                <a:spcPct val="100000"/>
              </a:lnSpc>
              <a:spcBef>
                <a:spcPts val="601"/>
              </a:spcBef>
              <a:buClr>
                <a:srgbClr val="FFFFFF"/>
              </a:buClr>
              <a:buFont typeface="Cousine"/>
              <a:buChar char="▪"/>
            </a:pPr>
            <a:r>
              <a:rPr lang="es-ES" sz="1600" b="0" strike="noStrike" spc="-1">
                <a:solidFill>
                  <a:srgbClr val="FFFFFF"/>
                </a:solidFill>
                <a:latin typeface="arial"/>
                <a:ea typeface="Courier New"/>
              </a:rPr>
              <a:t>Las búsquedas son más lentas que en una base de datos relacional, ya que se deben organizar a través de texto y etiquetas.</a:t>
            </a:r>
            <a:endParaRPr lang="es-ES" sz="1600" b="0" strike="noStrike" spc="-1">
              <a:latin typeface="Arial"/>
            </a:endParaRPr>
          </a:p>
          <a:p>
            <a:pPr marL="457200" indent="-380880" algn="just">
              <a:lnSpc>
                <a:spcPct val="100000"/>
              </a:lnSpc>
              <a:spcBef>
                <a:spcPts val="601"/>
              </a:spcBef>
              <a:buClr>
                <a:srgbClr val="FFFFFF"/>
              </a:buClr>
              <a:buFont typeface="Cousine"/>
              <a:buChar char="▪"/>
            </a:pPr>
            <a:r>
              <a:rPr lang="es-ES" sz="1600" b="0" strike="noStrike" spc="-1">
                <a:solidFill>
                  <a:srgbClr val="FFFFFF"/>
                </a:solidFill>
                <a:latin typeface="arial"/>
                <a:ea typeface="Courier New"/>
              </a:rPr>
              <a:t>Existe cierta limitación en cuanto a los gestores de bases de datos que pueden utilizar lenguaje XML.</a:t>
            </a:r>
            <a:endParaRPr lang="es-ES" sz="1600" b="0" strike="noStrike" spc="-1">
              <a:latin typeface="Arial"/>
            </a:endParaRPr>
          </a:p>
          <a:p>
            <a:pPr marL="457200" indent="-380880" algn="just">
              <a:lnSpc>
                <a:spcPct val="100000"/>
              </a:lnSpc>
              <a:spcBef>
                <a:spcPts val="601"/>
              </a:spcBef>
              <a:buClr>
                <a:srgbClr val="FFFFFF"/>
              </a:buClr>
              <a:buFont typeface="Cousine"/>
              <a:buChar char="▪"/>
            </a:pPr>
            <a:r>
              <a:rPr lang="es-ES" sz="1600" b="0" strike="noStrike" spc="-1">
                <a:solidFill>
                  <a:srgbClr val="FFFFFF"/>
                </a:solidFill>
                <a:latin typeface="arial"/>
                <a:ea typeface="Courier New"/>
              </a:rPr>
              <a:t>Las bases de datos creadas con documentos XML no están preparadas para el almacenamiento de información a largo plazo.</a:t>
            </a:r>
            <a:endParaRPr lang="es-ES" sz="1600" b="0" strike="noStrike" spc="-1">
              <a:latin typeface="Arial"/>
            </a:endParaRPr>
          </a:p>
          <a:p>
            <a:pPr marL="457200" indent="-380880" algn="just">
              <a:lnSpc>
                <a:spcPct val="100000"/>
              </a:lnSpc>
              <a:spcBef>
                <a:spcPts val="601"/>
              </a:spcBef>
              <a:buClr>
                <a:srgbClr val="FFFFFF"/>
              </a:buClr>
              <a:buFont typeface="Cousine"/>
              <a:buChar char="▪"/>
            </a:pPr>
            <a:r>
              <a:rPr lang="es-ES" sz="1600" b="0" strike="noStrike" spc="-1">
                <a:solidFill>
                  <a:srgbClr val="FFFFFF"/>
                </a:solidFill>
                <a:latin typeface="arial"/>
                <a:ea typeface="Courier New"/>
              </a:rPr>
              <a:t>Pueden existir problemas para garantizar la seguridad de los datos. Por ejemplo, no se pueden configurar para definir quién puede actualizar, añadir o eliminar la información de la base de datos.</a:t>
            </a:r>
            <a:endParaRPr lang="es-ES" sz="1600" b="0" strike="noStrike" spc="-1">
              <a:latin typeface="Arial"/>
            </a:endParaRPr>
          </a:p>
        </p:txBody>
      </p:sp>
      <p:sp>
        <p:nvSpPr>
          <p:cNvPr id="217" name="PlaceHolder 3"/>
          <p:cNvSpPr>
            <a:spLocks noGrp="1"/>
          </p:cNvSpPr>
          <p:nvPr>
            <p:ph type="sldNum"/>
          </p:nvPr>
        </p:nvSpPr>
        <p:spPr>
          <a:xfrm>
            <a:off x="8523000" y="4641480"/>
            <a:ext cx="460440" cy="291240"/>
          </a:xfrm>
          <a:prstGeom prst="rect">
            <a:avLst/>
          </a:prstGeom>
          <a:noFill/>
          <a:ln w="0">
            <a:noFill/>
          </a:ln>
        </p:spPr>
        <p:txBody>
          <a:bodyPr lIns="90000" tIns="91440" rIns="90000" bIns="91440" anchor="t">
            <a:noAutofit/>
          </a:bodyPr>
          <a:lstStyle/>
          <a:p>
            <a:pPr algn="r">
              <a:lnSpc>
                <a:spcPct val="100000"/>
              </a:lnSpc>
              <a:tabLst>
                <a:tab pos="0" algn="l"/>
              </a:tabLst>
            </a:pPr>
            <a:fld id="{13C988A0-47AA-45D9-9377-9F128286154C}" type="slidenum">
              <a:rPr lang="en" sz="1000" b="0" strike="noStrike" spc="-1">
                <a:solidFill>
                  <a:srgbClr val="FFFFFF"/>
                </a:solidFill>
                <a:latin typeface="Courier New"/>
                <a:ea typeface="Courier New"/>
              </a:rPr>
              <a:t>17</a:t>
            </a:fld>
            <a:endParaRPr lang="es-ES" sz="1000" b="0" strike="noStrike" spc="-1">
              <a:latin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230760" y="0"/>
            <a:ext cx="8228880" cy="412560"/>
          </a:xfrm>
          <a:prstGeom prst="rect">
            <a:avLst/>
          </a:prstGeom>
          <a:noFill/>
          <a:ln w="0">
            <a:noFill/>
          </a:ln>
        </p:spPr>
        <p:txBody>
          <a:bodyPr lIns="0" tIns="91440" rIns="0" bIns="91440" anchor="t">
            <a:noAutofit/>
          </a:bodyPr>
          <a:lstStyle/>
          <a:p>
            <a:pPr>
              <a:lnSpc>
                <a:spcPct val="100000"/>
              </a:lnSpc>
              <a:tabLst>
                <a:tab pos="0" algn="l"/>
              </a:tabLst>
            </a:pPr>
            <a:r>
              <a:rPr lang="en" sz="3200" b="1" u="sng" strike="noStrike" spc="-1">
                <a:solidFill>
                  <a:srgbClr val="FFFFFF"/>
                </a:solidFill>
                <a:uFillTx/>
                <a:latin typeface="Courier New"/>
                <a:ea typeface="Courier New"/>
              </a:rPr>
              <a:t>Lenguajes de Marca:​</a:t>
            </a:r>
            <a:br/>
            <a:r>
              <a:rPr lang="en" sz="3200" b="0" strike="noStrike" spc="-1">
                <a:solidFill>
                  <a:srgbClr val="FFFFFF"/>
                </a:solidFill>
                <a:latin typeface="Courier New"/>
                <a:ea typeface="Courier New"/>
              </a:rPr>
              <a:t>​</a:t>
            </a:r>
            <a:br/>
            <a:r>
              <a:rPr lang="en" sz="3200" b="0" strike="noStrike" spc="-1">
                <a:solidFill>
                  <a:srgbClr val="FFFFFF"/>
                </a:solidFill>
                <a:latin typeface="Courier New"/>
                <a:ea typeface="Courier New"/>
              </a:rPr>
              <a:t>			Tipos de bases de Datos</a:t>
            </a:r>
            <a:endParaRPr lang="es-ES" sz="3200" b="0" strike="noStrike" spc="-1">
              <a:latin typeface="Arial"/>
            </a:endParaRPr>
          </a:p>
        </p:txBody>
      </p:sp>
      <p:sp>
        <p:nvSpPr>
          <p:cNvPr id="219" name="PlaceHolder 2"/>
          <p:cNvSpPr>
            <a:spLocks noGrp="1"/>
          </p:cNvSpPr>
          <p:nvPr>
            <p:ph/>
          </p:nvPr>
        </p:nvSpPr>
        <p:spPr>
          <a:xfrm>
            <a:off x="180000" y="1656000"/>
            <a:ext cx="8099640" cy="3963600"/>
          </a:xfrm>
          <a:prstGeom prst="rect">
            <a:avLst/>
          </a:prstGeom>
          <a:noFill/>
          <a:ln w="0">
            <a:noFill/>
          </a:ln>
        </p:spPr>
        <p:txBody>
          <a:bodyPr lIns="0" tIns="91440" rIns="0" bIns="91440" anchor="t">
            <a:noAutofit/>
          </a:bodyPr>
          <a:lstStyle/>
          <a:p>
            <a:pPr marL="457200" indent="-380880" algn="just">
              <a:lnSpc>
                <a:spcPct val="100000"/>
              </a:lnSpc>
              <a:spcBef>
                <a:spcPts val="601"/>
              </a:spcBef>
              <a:buClr>
                <a:srgbClr val="FFFFFF"/>
              </a:buClr>
              <a:buFont typeface="Cousine"/>
              <a:buChar char="▪"/>
            </a:pPr>
            <a:r>
              <a:rPr lang="es-ES" sz="1600" b="0" strike="noStrike" spc="-1">
                <a:solidFill>
                  <a:srgbClr val="FFFFFF"/>
                </a:solidFill>
                <a:latin typeface="arial"/>
                <a:ea typeface="Courier New"/>
              </a:rPr>
              <a:t>Existen dos grandes tipos: las bases de datos XML activadas, y las bases de datos XML nativas.</a:t>
            </a:r>
            <a:endParaRPr lang="es-ES" sz="1600" b="0" strike="noStrike" spc="-1">
              <a:latin typeface="Arial"/>
            </a:endParaRPr>
          </a:p>
          <a:p>
            <a:pPr algn="just">
              <a:lnSpc>
                <a:spcPct val="100000"/>
              </a:lnSpc>
              <a:spcBef>
                <a:spcPts val="601"/>
              </a:spcBef>
            </a:pPr>
            <a:endParaRPr lang="es-ES" sz="1600" b="0" strike="noStrike" spc="-1">
              <a:latin typeface="Arial"/>
            </a:endParaRPr>
          </a:p>
          <a:p>
            <a:pPr marL="457200" indent="-380880" algn="just">
              <a:lnSpc>
                <a:spcPct val="100000"/>
              </a:lnSpc>
              <a:spcBef>
                <a:spcPts val="601"/>
              </a:spcBef>
              <a:buClr>
                <a:srgbClr val="FFFFFF"/>
              </a:buClr>
              <a:buFont typeface="Cousine"/>
              <a:buChar char="▪"/>
            </a:pPr>
            <a:r>
              <a:rPr lang="es-ES" sz="1600" b="0" strike="noStrike" spc="-1">
                <a:solidFill>
                  <a:srgbClr val="FFFFFF"/>
                </a:solidFill>
                <a:latin typeface="arial"/>
                <a:ea typeface="Courier New"/>
              </a:rPr>
              <a:t>Activadas:</a:t>
            </a:r>
            <a:endParaRPr lang="es-ES" sz="1600" b="0" strike="noStrike" spc="-1">
              <a:latin typeface="Arial"/>
            </a:endParaRPr>
          </a:p>
          <a:p>
            <a:pPr algn="just">
              <a:lnSpc>
                <a:spcPct val="100000"/>
              </a:lnSpc>
              <a:spcBef>
                <a:spcPts val="601"/>
              </a:spcBef>
            </a:pPr>
            <a:r>
              <a:rPr lang="es-ES" sz="1600" b="0" strike="noStrike" spc="-1">
                <a:solidFill>
                  <a:srgbClr val="FFFFFF"/>
                </a:solidFill>
                <a:latin typeface="arial"/>
                <a:ea typeface="Courier New"/>
              </a:rPr>
              <a:t>Se trata de bases de datos relacionales, en las que la información se almacenan en tablas. Las tablas se dividen en filas, que contienen los registros, y columnas, que contienen los campos.</a:t>
            </a:r>
            <a:endParaRPr lang="es-ES" sz="1600" b="0" strike="noStrike" spc="-1">
              <a:latin typeface="Arial"/>
            </a:endParaRPr>
          </a:p>
          <a:p>
            <a:pPr algn="just">
              <a:lnSpc>
                <a:spcPct val="100000"/>
              </a:lnSpc>
              <a:spcBef>
                <a:spcPts val="601"/>
              </a:spcBef>
            </a:pPr>
            <a:endParaRPr lang="es-ES" sz="1600" b="0" strike="noStrike" spc="-1">
              <a:latin typeface="Arial"/>
            </a:endParaRPr>
          </a:p>
          <a:p>
            <a:pPr algn="just">
              <a:lnSpc>
                <a:spcPct val="100000"/>
              </a:lnSpc>
              <a:spcBef>
                <a:spcPts val="601"/>
              </a:spcBef>
            </a:pPr>
            <a:r>
              <a:rPr lang="es-ES" sz="1600" b="0" strike="noStrike" spc="-1">
                <a:solidFill>
                  <a:srgbClr val="FFFFFF"/>
                </a:solidFill>
                <a:latin typeface="arial"/>
                <a:ea typeface="Courier New"/>
              </a:rPr>
              <a:t>Una base de datos relacional XML-enabled permite obtener los resultados de las consultas en formato XML</a:t>
            </a:r>
            <a:endParaRPr lang="es-ES" sz="1600" b="0" strike="noStrike" spc="-1">
              <a:latin typeface="Arial"/>
            </a:endParaRPr>
          </a:p>
        </p:txBody>
      </p:sp>
      <p:sp>
        <p:nvSpPr>
          <p:cNvPr id="220" name="PlaceHolder 3"/>
          <p:cNvSpPr>
            <a:spLocks noGrp="1"/>
          </p:cNvSpPr>
          <p:nvPr>
            <p:ph type="sldNum"/>
          </p:nvPr>
        </p:nvSpPr>
        <p:spPr>
          <a:xfrm>
            <a:off x="8523000" y="4641480"/>
            <a:ext cx="460440" cy="291240"/>
          </a:xfrm>
          <a:prstGeom prst="rect">
            <a:avLst/>
          </a:prstGeom>
          <a:noFill/>
          <a:ln w="0">
            <a:noFill/>
          </a:ln>
        </p:spPr>
        <p:txBody>
          <a:bodyPr lIns="90000" tIns="91440" rIns="90000" bIns="91440" anchor="t">
            <a:noAutofit/>
          </a:bodyPr>
          <a:lstStyle/>
          <a:p>
            <a:pPr algn="r">
              <a:lnSpc>
                <a:spcPct val="100000"/>
              </a:lnSpc>
              <a:tabLst>
                <a:tab pos="0" algn="l"/>
              </a:tabLst>
            </a:pPr>
            <a:fld id="{9FDE0C9A-40E3-4C5F-ACE0-A2A2743C39DA}" type="slidenum">
              <a:rPr lang="en" sz="1000" b="0" strike="noStrike" spc="-1">
                <a:solidFill>
                  <a:srgbClr val="FFFFFF"/>
                </a:solidFill>
                <a:latin typeface="Courier New"/>
                <a:ea typeface="Courier New"/>
              </a:rPr>
              <a:t>18</a:t>
            </a:fld>
            <a:endParaRPr lang="es-ES" sz="1000" b="0" strike="noStrike" spc="-1">
              <a:latin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230760" y="0"/>
            <a:ext cx="8228880" cy="412560"/>
          </a:xfrm>
          <a:prstGeom prst="rect">
            <a:avLst/>
          </a:prstGeom>
          <a:noFill/>
          <a:ln w="0">
            <a:noFill/>
          </a:ln>
        </p:spPr>
        <p:txBody>
          <a:bodyPr lIns="0" tIns="91440" rIns="0" bIns="91440" anchor="t">
            <a:noAutofit/>
          </a:bodyPr>
          <a:lstStyle/>
          <a:p>
            <a:pPr>
              <a:lnSpc>
                <a:spcPct val="100000"/>
              </a:lnSpc>
              <a:tabLst>
                <a:tab pos="0" algn="l"/>
              </a:tabLst>
            </a:pPr>
            <a:r>
              <a:rPr lang="en" sz="3200" b="1" u="sng" strike="noStrike" spc="-1">
                <a:solidFill>
                  <a:srgbClr val="FFFFFF"/>
                </a:solidFill>
                <a:uFillTx/>
                <a:latin typeface="Courier New"/>
                <a:ea typeface="Courier New"/>
              </a:rPr>
              <a:t>Lenguajes de Marca:​</a:t>
            </a:r>
            <a:br/>
            <a:r>
              <a:rPr lang="en" sz="3200" b="0" strike="noStrike" spc="-1">
                <a:solidFill>
                  <a:srgbClr val="FFFFFF"/>
                </a:solidFill>
                <a:latin typeface="Courier New"/>
                <a:ea typeface="Courier New"/>
              </a:rPr>
              <a:t>​</a:t>
            </a:r>
            <a:br/>
            <a:r>
              <a:rPr lang="en" sz="3200" b="0" strike="noStrike" spc="-1">
                <a:solidFill>
                  <a:srgbClr val="FFFFFF"/>
                </a:solidFill>
                <a:latin typeface="Courier New"/>
                <a:ea typeface="Courier New"/>
              </a:rPr>
              <a:t>			Tipos de bases de Datos</a:t>
            </a:r>
            <a:endParaRPr lang="es-ES" sz="3200" b="0" strike="noStrike" spc="-1">
              <a:latin typeface="Arial"/>
            </a:endParaRPr>
          </a:p>
        </p:txBody>
      </p:sp>
      <p:sp>
        <p:nvSpPr>
          <p:cNvPr id="222" name="PlaceHolder 2"/>
          <p:cNvSpPr>
            <a:spLocks noGrp="1"/>
          </p:cNvSpPr>
          <p:nvPr>
            <p:ph/>
          </p:nvPr>
        </p:nvSpPr>
        <p:spPr>
          <a:xfrm>
            <a:off x="180000" y="1656000"/>
            <a:ext cx="8099640" cy="3963600"/>
          </a:xfrm>
          <a:prstGeom prst="rect">
            <a:avLst/>
          </a:prstGeom>
          <a:noFill/>
          <a:ln w="0">
            <a:noFill/>
          </a:ln>
        </p:spPr>
        <p:txBody>
          <a:bodyPr lIns="0" tIns="91440" rIns="0" bIns="91440" anchor="t">
            <a:noAutofit/>
          </a:bodyPr>
          <a:lstStyle/>
          <a:p>
            <a:pPr marL="457200" indent="-380880" algn="just">
              <a:lnSpc>
                <a:spcPct val="100000"/>
              </a:lnSpc>
              <a:spcBef>
                <a:spcPts val="601"/>
              </a:spcBef>
              <a:buClr>
                <a:srgbClr val="FFFFFF"/>
              </a:buClr>
              <a:buFont typeface="Cousine"/>
              <a:buChar char="▪"/>
            </a:pPr>
            <a:r>
              <a:rPr lang="es-ES" sz="1600" b="0" strike="noStrike" spc="-1" dirty="0">
                <a:solidFill>
                  <a:srgbClr val="FFFFFF"/>
                </a:solidFill>
                <a:latin typeface="arial"/>
                <a:ea typeface="Courier New"/>
              </a:rPr>
              <a:t>Existen dos grandes tipos: las bases de datos XML activadas, y las bases de datos XML nativas.</a:t>
            </a:r>
            <a:endParaRPr lang="es-ES" sz="1600" b="0" strike="noStrike" spc="-1" dirty="0">
              <a:latin typeface="Arial"/>
            </a:endParaRPr>
          </a:p>
          <a:p>
            <a:pPr algn="just">
              <a:lnSpc>
                <a:spcPct val="100000"/>
              </a:lnSpc>
              <a:spcBef>
                <a:spcPts val="601"/>
              </a:spcBef>
            </a:pPr>
            <a:endParaRPr lang="es-ES" sz="1600" b="0" strike="noStrike" spc="-1" dirty="0">
              <a:latin typeface="Arial"/>
            </a:endParaRPr>
          </a:p>
          <a:p>
            <a:pPr marL="457200" indent="-380880" algn="just">
              <a:lnSpc>
                <a:spcPct val="100000"/>
              </a:lnSpc>
              <a:spcBef>
                <a:spcPts val="601"/>
              </a:spcBef>
              <a:buClr>
                <a:srgbClr val="FFFFFF"/>
              </a:buClr>
              <a:buFont typeface="Cousine"/>
              <a:buChar char="▪"/>
            </a:pPr>
            <a:r>
              <a:rPr lang="es-ES" sz="1600" b="0" strike="noStrike" spc="-1" dirty="0">
                <a:solidFill>
                  <a:srgbClr val="FFFFFF"/>
                </a:solidFill>
                <a:latin typeface="arial"/>
                <a:ea typeface="Courier New"/>
              </a:rPr>
              <a:t>Nativas:</a:t>
            </a:r>
            <a:endParaRPr lang="es-ES" sz="1600" b="0" strike="noStrike" spc="-1" dirty="0">
              <a:latin typeface="Arial"/>
            </a:endParaRPr>
          </a:p>
          <a:p>
            <a:pPr algn="just">
              <a:lnSpc>
                <a:spcPct val="100000"/>
              </a:lnSpc>
              <a:spcBef>
                <a:spcPts val="601"/>
              </a:spcBef>
            </a:pPr>
            <a:r>
              <a:rPr lang="es-ES" sz="1600" b="0" strike="noStrike" spc="-1" dirty="0">
                <a:solidFill>
                  <a:srgbClr val="FFFFFF"/>
                </a:solidFill>
                <a:latin typeface="arial"/>
                <a:ea typeface="Courier New"/>
              </a:rPr>
              <a:t> Este tipo de base de datos en XML nativa no posee campos ni tablas, sino que  almacena documentos XML.</a:t>
            </a:r>
            <a:endParaRPr lang="es-ES" sz="1600" b="0" strike="noStrike" spc="-1" dirty="0">
              <a:latin typeface="Arial"/>
            </a:endParaRPr>
          </a:p>
          <a:p>
            <a:pPr algn="just">
              <a:lnSpc>
                <a:spcPct val="100000"/>
              </a:lnSpc>
              <a:spcBef>
                <a:spcPts val="601"/>
              </a:spcBef>
            </a:pPr>
            <a:endParaRPr lang="es-ES" sz="1600" b="0" strike="noStrike" spc="-1" dirty="0">
              <a:latin typeface="Arial"/>
            </a:endParaRPr>
          </a:p>
          <a:p>
            <a:pPr algn="just">
              <a:lnSpc>
                <a:spcPct val="100000"/>
              </a:lnSpc>
              <a:spcBef>
                <a:spcPts val="601"/>
              </a:spcBef>
            </a:pPr>
            <a:r>
              <a:rPr lang="es-ES" sz="1600" b="0" strike="noStrike" spc="-1" dirty="0">
                <a:solidFill>
                  <a:srgbClr val="FFFFFF"/>
                </a:solidFill>
                <a:latin typeface="arial"/>
                <a:ea typeface="Courier New"/>
              </a:rPr>
              <a:t>Estas bases de datos guardan y recuperan documentos de la misma manera que los haría un XML. Es necesario utilizar modelos capaces de construir expresiones que puedan procesar un documento XML El más usado suele ser </a:t>
            </a:r>
            <a:r>
              <a:rPr lang="es-ES" sz="1600" b="0" strike="noStrike" spc="-1" dirty="0" err="1">
                <a:solidFill>
                  <a:srgbClr val="FFFFFF"/>
                </a:solidFill>
                <a:latin typeface="arial"/>
                <a:ea typeface="Courier New"/>
              </a:rPr>
              <a:t>Xpath</a:t>
            </a:r>
            <a:r>
              <a:rPr lang="es-ES" sz="1600" b="0" strike="noStrike" spc="-1" dirty="0">
                <a:solidFill>
                  <a:srgbClr val="FFFFFF"/>
                </a:solidFill>
                <a:latin typeface="arial"/>
                <a:ea typeface="Courier New"/>
              </a:rPr>
              <a:t>, aunque hay otros como XML </a:t>
            </a:r>
            <a:r>
              <a:rPr lang="es-ES" sz="1600" b="0" strike="noStrike" spc="-1" dirty="0" err="1">
                <a:solidFill>
                  <a:srgbClr val="FFFFFF"/>
                </a:solidFill>
                <a:latin typeface="arial"/>
                <a:ea typeface="Courier New"/>
              </a:rPr>
              <a:t>Infoset</a:t>
            </a:r>
            <a:r>
              <a:rPr lang="es-ES" sz="1600" b="0" strike="noStrike" spc="-1" dirty="0">
                <a:solidFill>
                  <a:srgbClr val="FFFFFF"/>
                </a:solidFill>
                <a:latin typeface="arial"/>
                <a:ea typeface="Courier New"/>
              </a:rPr>
              <a:t>.</a:t>
            </a:r>
            <a:endParaRPr lang="es-ES" sz="1600" b="0" strike="noStrike" spc="-1" dirty="0">
              <a:latin typeface="Arial"/>
            </a:endParaRPr>
          </a:p>
        </p:txBody>
      </p:sp>
      <p:sp>
        <p:nvSpPr>
          <p:cNvPr id="223" name="PlaceHolder 3"/>
          <p:cNvSpPr>
            <a:spLocks noGrp="1"/>
          </p:cNvSpPr>
          <p:nvPr>
            <p:ph type="sldNum"/>
          </p:nvPr>
        </p:nvSpPr>
        <p:spPr>
          <a:xfrm>
            <a:off x="8523000" y="4641480"/>
            <a:ext cx="460440" cy="291240"/>
          </a:xfrm>
          <a:prstGeom prst="rect">
            <a:avLst/>
          </a:prstGeom>
          <a:noFill/>
          <a:ln w="0">
            <a:noFill/>
          </a:ln>
        </p:spPr>
        <p:txBody>
          <a:bodyPr lIns="90000" tIns="91440" rIns="90000" bIns="91440" anchor="t">
            <a:noAutofit/>
          </a:bodyPr>
          <a:lstStyle/>
          <a:p>
            <a:pPr algn="r">
              <a:lnSpc>
                <a:spcPct val="100000"/>
              </a:lnSpc>
              <a:tabLst>
                <a:tab pos="0" algn="l"/>
              </a:tabLst>
            </a:pPr>
            <a:fld id="{E7F93CF3-2F1B-4C0D-A752-C1F5A63611DD}" type="slidenum">
              <a:rPr lang="en" sz="1000" b="0" strike="noStrike" spc="-1">
                <a:solidFill>
                  <a:srgbClr val="FFFFFF"/>
                </a:solidFill>
                <a:latin typeface="Courier New"/>
                <a:ea typeface="Courier New"/>
              </a:rPr>
              <a:t>19</a:t>
            </a:fld>
            <a:endParaRPr lang="es-ES" sz="1000" b="0" strike="noStrike" spc="-1">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404280" y="493920"/>
            <a:ext cx="8228880" cy="412560"/>
          </a:xfrm>
          <a:prstGeom prst="rect">
            <a:avLst/>
          </a:prstGeom>
          <a:noFill/>
          <a:ln w="0">
            <a:noFill/>
          </a:ln>
        </p:spPr>
        <p:txBody>
          <a:bodyPr lIns="0" tIns="91440" rIns="0" bIns="91440" anchor="t">
            <a:noAutofit/>
          </a:bodyPr>
          <a:lstStyle/>
          <a:p>
            <a:pPr>
              <a:lnSpc>
                <a:spcPct val="100000"/>
              </a:lnSpc>
              <a:tabLst>
                <a:tab pos="0" algn="l"/>
              </a:tabLst>
            </a:pPr>
            <a:r>
              <a:rPr lang="en" sz="3200" b="0" strike="noStrike" spc="-1">
                <a:solidFill>
                  <a:srgbClr val="FFFFFF"/>
                </a:solidFill>
                <a:latin typeface="Courier New"/>
                <a:ea typeface="Courier New"/>
              </a:rPr>
              <a:t>XML</a:t>
            </a:r>
            <a:endParaRPr lang="es-ES" sz="3200" b="0" strike="noStrike" spc="-1">
              <a:latin typeface="Arial"/>
            </a:endParaRPr>
          </a:p>
        </p:txBody>
      </p:sp>
      <p:sp>
        <p:nvSpPr>
          <p:cNvPr id="168" name="PlaceHolder 2"/>
          <p:cNvSpPr>
            <a:spLocks noGrp="1"/>
          </p:cNvSpPr>
          <p:nvPr>
            <p:ph/>
          </p:nvPr>
        </p:nvSpPr>
        <p:spPr>
          <a:xfrm>
            <a:off x="343080" y="1125000"/>
            <a:ext cx="8290080" cy="3638160"/>
          </a:xfrm>
          <a:prstGeom prst="rect">
            <a:avLst/>
          </a:prstGeom>
          <a:noFill/>
          <a:ln w="0">
            <a:noFill/>
          </a:ln>
        </p:spPr>
        <p:txBody>
          <a:bodyPr lIns="0" tIns="91440" rIns="0" bIns="91440" anchor="t">
            <a:noAutofit/>
          </a:bodyPr>
          <a:lstStyle/>
          <a:p>
            <a:pPr marL="76320">
              <a:lnSpc>
                <a:spcPct val="100000"/>
              </a:lnSpc>
              <a:spcBef>
                <a:spcPts val="601"/>
              </a:spcBef>
              <a:tabLst>
                <a:tab pos="0" algn="l"/>
              </a:tabLst>
            </a:pPr>
            <a:r>
              <a:rPr lang="en" sz="2400" b="0" strike="noStrike" spc="-1">
                <a:solidFill>
                  <a:srgbClr val="FFFFFF"/>
                </a:solidFill>
                <a:latin typeface="Courier New"/>
                <a:ea typeface="Courier New"/>
              </a:rPr>
              <a:t>Es el acrónimo de Extensible Markup Language, es decir, es </a:t>
            </a:r>
            <a:r>
              <a:rPr lang="en" sz="2400" b="1" strike="noStrike" spc="-1">
                <a:solidFill>
                  <a:srgbClr val="FFFFFF"/>
                </a:solidFill>
                <a:latin typeface="Courier New"/>
                <a:ea typeface="Courier New"/>
              </a:rPr>
              <a:t>un lenguaje de marcado que define un conjunto de reglas para la codificación de documentos</a:t>
            </a:r>
            <a:r>
              <a:rPr lang="en" sz="2400" b="0" strike="noStrike" spc="-1">
                <a:solidFill>
                  <a:srgbClr val="FFFFFF"/>
                </a:solidFill>
                <a:latin typeface="Courier New"/>
                <a:ea typeface="Courier New"/>
              </a:rPr>
              <a:t>. </a:t>
            </a:r>
            <a:endParaRPr lang="es-ES" sz="2400" b="0" strike="noStrike" spc="-1">
              <a:latin typeface="Arial"/>
            </a:endParaRPr>
          </a:p>
          <a:p>
            <a:pPr marL="76320">
              <a:lnSpc>
                <a:spcPct val="100000"/>
              </a:lnSpc>
              <a:spcBef>
                <a:spcPts val="601"/>
              </a:spcBef>
              <a:tabLst>
                <a:tab pos="0" algn="l"/>
              </a:tabLst>
            </a:pPr>
            <a:r>
              <a:rPr lang="en" sz="2400" b="0" strike="noStrike" spc="-1">
                <a:solidFill>
                  <a:srgbClr val="FFFFFF"/>
                </a:solidFill>
                <a:latin typeface="Courier New"/>
                <a:ea typeface="Courier New"/>
              </a:rPr>
              <a:t>Se centra en la simplicidad, la generalidad y la facilidad de uso y, por lo tanto, se utiliza para varios servicios web.</a:t>
            </a:r>
            <a:endParaRPr lang="es-ES" sz="2400" b="0" strike="noStrike" spc="-1">
              <a:latin typeface="Arial"/>
            </a:endParaRPr>
          </a:p>
        </p:txBody>
      </p:sp>
      <p:sp>
        <p:nvSpPr>
          <p:cNvPr id="169" name="PlaceHolder 3"/>
          <p:cNvSpPr>
            <a:spLocks noGrp="1"/>
          </p:cNvSpPr>
          <p:nvPr>
            <p:ph type="sldNum"/>
          </p:nvPr>
        </p:nvSpPr>
        <p:spPr>
          <a:xfrm>
            <a:off x="8523000" y="4641480"/>
            <a:ext cx="460440" cy="291240"/>
          </a:xfrm>
          <a:prstGeom prst="rect">
            <a:avLst/>
          </a:prstGeom>
          <a:noFill/>
          <a:ln w="0">
            <a:noFill/>
          </a:ln>
        </p:spPr>
        <p:txBody>
          <a:bodyPr lIns="90000" tIns="91440" rIns="90000" bIns="91440" anchor="t">
            <a:noAutofit/>
          </a:bodyPr>
          <a:lstStyle/>
          <a:p>
            <a:pPr algn="r">
              <a:lnSpc>
                <a:spcPct val="100000"/>
              </a:lnSpc>
              <a:tabLst>
                <a:tab pos="0" algn="l"/>
              </a:tabLst>
            </a:pPr>
            <a:fld id="{31DBFB60-6FB0-4163-9CDE-22735B64E518}" type="slidenum">
              <a:rPr lang="en" sz="1000" b="0" strike="noStrike" spc="-1">
                <a:solidFill>
                  <a:srgbClr val="FFFFFF"/>
                </a:solidFill>
                <a:latin typeface="Courier New"/>
                <a:ea typeface="Courier New"/>
              </a:rPr>
              <a:t>2</a:t>
            </a:fld>
            <a:endParaRPr lang="es-ES" sz="1000" b="0" strike="noStrike" spc="-1">
              <a:latin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230760" y="0"/>
            <a:ext cx="8228880" cy="412560"/>
          </a:xfrm>
          <a:prstGeom prst="rect">
            <a:avLst/>
          </a:prstGeom>
          <a:noFill/>
          <a:ln w="0">
            <a:noFill/>
          </a:ln>
        </p:spPr>
        <p:txBody>
          <a:bodyPr lIns="0" tIns="91440" rIns="0" bIns="91440" anchor="t">
            <a:noAutofit/>
          </a:bodyPr>
          <a:lstStyle/>
          <a:p>
            <a:pPr>
              <a:lnSpc>
                <a:spcPct val="100000"/>
              </a:lnSpc>
              <a:tabLst>
                <a:tab pos="0" algn="l"/>
              </a:tabLst>
            </a:pPr>
            <a:r>
              <a:rPr lang="en" sz="3200" b="1" u="sng" strike="noStrike" spc="-1">
                <a:solidFill>
                  <a:srgbClr val="FFFFFF"/>
                </a:solidFill>
                <a:uFillTx/>
                <a:latin typeface="Courier New"/>
                <a:ea typeface="Courier New"/>
              </a:rPr>
              <a:t>Lenguajes de Marca:​</a:t>
            </a:r>
            <a:br/>
            <a:r>
              <a:rPr lang="en" sz="3200" b="0" strike="noStrike" spc="-1">
                <a:solidFill>
                  <a:srgbClr val="FFFFFF"/>
                </a:solidFill>
                <a:latin typeface="Courier New"/>
                <a:ea typeface="Courier New"/>
              </a:rPr>
              <a:t>​</a:t>
            </a:r>
            <a:br/>
            <a:br/>
            <a:br/>
            <a:r>
              <a:rPr lang="en" sz="3200" b="0" strike="noStrike" spc="-1">
                <a:solidFill>
                  <a:srgbClr val="FFFFFF"/>
                </a:solidFill>
                <a:latin typeface="Courier New"/>
                <a:ea typeface="Courier New"/>
              </a:rPr>
              <a:t>Diferencias entre bases de datos XML y bases de datos relacionales.</a:t>
            </a:r>
            <a:endParaRPr lang="es-ES" sz="3200" b="0" strike="noStrike" spc="-1">
              <a:latin typeface="Arial"/>
            </a:endParaRPr>
          </a:p>
        </p:txBody>
      </p:sp>
      <p:sp>
        <p:nvSpPr>
          <p:cNvPr id="225" name="PlaceHolder 2"/>
          <p:cNvSpPr>
            <a:spLocks noGrp="1"/>
          </p:cNvSpPr>
          <p:nvPr>
            <p:ph type="sldNum"/>
          </p:nvPr>
        </p:nvSpPr>
        <p:spPr>
          <a:xfrm>
            <a:off x="8523000" y="4641480"/>
            <a:ext cx="460440" cy="291240"/>
          </a:xfrm>
          <a:prstGeom prst="rect">
            <a:avLst/>
          </a:prstGeom>
          <a:noFill/>
          <a:ln w="0">
            <a:noFill/>
          </a:ln>
        </p:spPr>
        <p:txBody>
          <a:bodyPr lIns="90000" tIns="91440" rIns="90000" bIns="91440" anchor="t">
            <a:noAutofit/>
          </a:bodyPr>
          <a:lstStyle/>
          <a:p>
            <a:pPr algn="r">
              <a:lnSpc>
                <a:spcPct val="100000"/>
              </a:lnSpc>
              <a:tabLst>
                <a:tab pos="0" algn="l"/>
              </a:tabLst>
            </a:pPr>
            <a:fld id="{1744163F-D06A-46DA-BBAB-A3060C8A42A1}" type="slidenum">
              <a:rPr lang="en" sz="1000" b="0" strike="noStrike" spc="-1">
                <a:solidFill>
                  <a:srgbClr val="FFFFFF"/>
                </a:solidFill>
                <a:latin typeface="Courier New"/>
                <a:ea typeface="Courier New"/>
              </a:rPr>
              <a:t>20</a:t>
            </a:fld>
            <a:endParaRPr lang="es-ES" sz="1000" b="0" strike="noStrike" spc="-1">
              <a:latin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sldNum"/>
          </p:nvPr>
        </p:nvSpPr>
        <p:spPr>
          <a:xfrm>
            <a:off x="8523000" y="4641480"/>
            <a:ext cx="460440" cy="291240"/>
          </a:xfrm>
          <a:prstGeom prst="rect">
            <a:avLst/>
          </a:prstGeom>
          <a:noFill/>
          <a:ln w="0">
            <a:noFill/>
          </a:ln>
        </p:spPr>
        <p:txBody>
          <a:bodyPr lIns="90000" tIns="91440" rIns="90000" bIns="91440" anchor="t">
            <a:noAutofit/>
          </a:bodyPr>
          <a:lstStyle/>
          <a:p>
            <a:pPr algn="r">
              <a:lnSpc>
                <a:spcPct val="100000"/>
              </a:lnSpc>
              <a:tabLst>
                <a:tab pos="0" algn="l"/>
              </a:tabLst>
            </a:pPr>
            <a:fld id="{8E253FCE-2F6B-4D0D-97AB-B291DF04E176}" type="slidenum">
              <a:rPr lang="en" sz="1000" b="0" strike="noStrike" spc="-1">
                <a:solidFill>
                  <a:srgbClr val="FFFFFF"/>
                </a:solidFill>
                <a:latin typeface="Courier New"/>
                <a:ea typeface="Courier New"/>
              </a:rPr>
              <a:t>21</a:t>
            </a:fld>
            <a:endParaRPr lang="es-ES" sz="1000" b="0" strike="noStrike" spc="-1">
              <a:latin typeface="Times New Roman"/>
            </a:endParaRPr>
          </a:p>
        </p:txBody>
      </p:sp>
      <p:sp>
        <p:nvSpPr>
          <p:cNvPr id="227" name="Google Shape;110;p 7"/>
          <p:cNvSpPr/>
          <p:nvPr/>
        </p:nvSpPr>
        <p:spPr>
          <a:xfrm>
            <a:off x="180000" y="180000"/>
            <a:ext cx="8099640" cy="39636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marL="457200" indent="-380880" algn="just">
              <a:lnSpc>
                <a:spcPct val="100000"/>
              </a:lnSpc>
              <a:spcBef>
                <a:spcPts val="601"/>
              </a:spcBef>
              <a:buClr>
                <a:srgbClr val="FFFFFF"/>
              </a:buClr>
              <a:buFont typeface="Cousine"/>
              <a:buChar char="▪"/>
            </a:pPr>
            <a:r>
              <a:rPr lang="es-ES" sz="1500" b="0" strike="noStrike" spc="-1">
                <a:solidFill>
                  <a:srgbClr val="FFFFFF"/>
                </a:solidFill>
                <a:latin typeface="arial"/>
                <a:ea typeface="Courier New"/>
              </a:rPr>
              <a:t>Por un lado, en las bases de datos que emplean XML la información se organiza de forma jerárquica. Sin embargo, en las relacionales los datos se presentan en base a relaciones lógicas.</a:t>
            </a:r>
            <a:endParaRPr lang="es-ES" sz="1500" b="0" strike="noStrike" spc="-1">
              <a:latin typeface="Arial"/>
            </a:endParaRPr>
          </a:p>
          <a:p>
            <a:pPr marL="457200" indent="-380880" algn="just">
              <a:lnSpc>
                <a:spcPct val="100000"/>
              </a:lnSpc>
              <a:spcBef>
                <a:spcPts val="601"/>
              </a:spcBef>
              <a:buClr>
                <a:srgbClr val="FFFFFF"/>
              </a:buClr>
              <a:buFont typeface="Cousine"/>
              <a:buChar char="▪"/>
            </a:pPr>
            <a:r>
              <a:rPr lang="es-ES" sz="1500" b="0" strike="noStrike" spc="-1">
                <a:solidFill>
                  <a:srgbClr val="FFFFFF"/>
                </a:solidFill>
                <a:latin typeface="arial"/>
                <a:ea typeface="Courier New"/>
              </a:rPr>
              <a:t>En las bases de datos NoSQL que utilizan lenguaje XML los datos contienen etiquetas que describen a los propios datos. En cambio, esto no ocurre en las bases de datos relacionales.</a:t>
            </a:r>
            <a:endParaRPr lang="es-ES" sz="1500" b="0" strike="noStrike" spc="-1">
              <a:latin typeface="Arial"/>
            </a:endParaRPr>
          </a:p>
          <a:p>
            <a:pPr marL="457200" indent="-380880" algn="just">
              <a:lnSpc>
                <a:spcPct val="100000"/>
              </a:lnSpc>
              <a:spcBef>
                <a:spcPts val="601"/>
              </a:spcBef>
              <a:buClr>
                <a:srgbClr val="FFFFFF"/>
              </a:buClr>
              <a:buFont typeface="Cousine"/>
              <a:buChar char="▪"/>
            </a:pPr>
            <a:r>
              <a:rPr lang="es-ES" sz="1500" b="0" strike="noStrike" spc="-1">
                <a:solidFill>
                  <a:srgbClr val="FFFFFF"/>
                </a:solidFill>
                <a:latin typeface="arial"/>
                <a:ea typeface="Courier New"/>
              </a:rPr>
              <a:t>Por otro lado, un mismo documento de una base de datos XML puede contener diferentes tipos de datos. Sin embargo, en las bases de datos relacionales la tipología de los datos viene marcada por la definición de cada columna. Es decir, los datos que aparecen en una misma columna son siempre del mismo tipo.</a:t>
            </a:r>
            <a:endParaRPr lang="es-ES" sz="1500" b="0" strike="noStrike" spc="-1">
              <a:latin typeface="Arial"/>
            </a:endParaRPr>
          </a:p>
          <a:p>
            <a:pPr marL="457200" indent="-380880" algn="just">
              <a:lnSpc>
                <a:spcPct val="100000"/>
              </a:lnSpc>
              <a:spcBef>
                <a:spcPts val="601"/>
              </a:spcBef>
              <a:buClr>
                <a:srgbClr val="FFFFFF"/>
              </a:buClr>
              <a:buFont typeface="Cousine"/>
              <a:buChar char="▪"/>
            </a:pPr>
            <a:r>
              <a:rPr lang="es-ES" sz="1500" b="0" strike="noStrike" spc="-1">
                <a:solidFill>
                  <a:srgbClr val="FFFFFF"/>
                </a:solidFill>
                <a:latin typeface="arial"/>
                <a:ea typeface="Courier New"/>
              </a:rPr>
              <a:t>Por último, en una base de datos XML los datos son presentados en orden. Sin embargo, en el modelo relacional el orden de las filas no queda definido, salvo que se incluya una etiqueta de orden en alguna de las columnas.</a:t>
            </a:r>
            <a:endParaRPr lang="es-ES" sz="1500" b="0" strike="noStrike" spc="-1">
              <a:latin typeface="Arial"/>
            </a:endParaRPr>
          </a:p>
          <a:p>
            <a:pPr algn="just">
              <a:lnSpc>
                <a:spcPct val="100000"/>
              </a:lnSpc>
              <a:spcBef>
                <a:spcPts val="601"/>
              </a:spcBef>
            </a:pPr>
            <a:endParaRPr lang="es-ES" sz="1500" b="0" strike="noStrike" spc="-1">
              <a:latin typeface="Arial"/>
            </a:endParaRPr>
          </a:p>
          <a:p>
            <a:pPr algn="just">
              <a:lnSpc>
                <a:spcPct val="100000"/>
              </a:lnSpc>
              <a:spcBef>
                <a:spcPts val="601"/>
              </a:spcBef>
            </a:pPr>
            <a:endParaRPr lang="es-ES" sz="15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968400" y="2775960"/>
            <a:ext cx="7211880" cy="1008000"/>
          </a:xfrm>
          <a:prstGeom prst="rect">
            <a:avLst/>
          </a:prstGeom>
          <a:noFill/>
          <a:ln w="0">
            <a:noFill/>
          </a:ln>
        </p:spPr>
        <p:txBody>
          <a:bodyPr lIns="0" tIns="91440" rIns="0" bIns="91440" anchor="b">
            <a:noAutofit/>
          </a:bodyPr>
          <a:lstStyle/>
          <a:p>
            <a:pPr>
              <a:lnSpc>
                <a:spcPct val="100000"/>
              </a:lnSpc>
            </a:pPr>
            <a:r>
              <a:rPr lang="en" sz="4800" b="1" strike="noStrike" spc="-1" dirty="0">
                <a:solidFill>
                  <a:srgbClr val="FFFFFF"/>
                </a:solidFill>
                <a:latin typeface="Courier New"/>
                <a:ea typeface="Courier New"/>
              </a:rPr>
              <a:t>INTRODUCCIÓN A XQUERY</a:t>
            </a:r>
            <a:endParaRPr lang="es-ES" sz="4800" b="0" strike="noStrike" spc="-1" dirty="0">
              <a:latin typeface="Arial"/>
            </a:endParaRPr>
          </a:p>
        </p:txBody>
      </p:sp>
    </p:spTree>
    <p:extLst>
      <p:ext uri="{BB962C8B-B14F-4D97-AF65-F5344CB8AC3E}">
        <p14:creationId xmlns:p14="http://schemas.microsoft.com/office/powerpoint/2010/main" val="3962123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sldNum"/>
          </p:nvPr>
        </p:nvSpPr>
        <p:spPr>
          <a:xfrm>
            <a:off x="8523000" y="4641480"/>
            <a:ext cx="460440" cy="291240"/>
          </a:xfrm>
          <a:prstGeom prst="rect">
            <a:avLst/>
          </a:prstGeom>
          <a:noFill/>
          <a:ln w="0">
            <a:noFill/>
          </a:ln>
        </p:spPr>
        <p:txBody>
          <a:bodyPr lIns="90000" tIns="91440" rIns="90000" bIns="91440" anchor="t">
            <a:noAutofit/>
          </a:bodyPr>
          <a:lstStyle/>
          <a:p>
            <a:pPr algn="r">
              <a:lnSpc>
                <a:spcPct val="100000"/>
              </a:lnSpc>
              <a:tabLst>
                <a:tab pos="0" algn="l"/>
              </a:tabLst>
            </a:pPr>
            <a:fld id="{8E253FCE-2F6B-4D0D-97AB-B291DF04E176}" type="slidenum">
              <a:rPr lang="en" sz="1000" b="0" strike="noStrike" spc="-1">
                <a:solidFill>
                  <a:srgbClr val="FFFFFF"/>
                </a:solidFill>
                <a:latin typeface="Courier New"/>
                <a:ea typeface="Courier New"/>
              </a:rPr>
              <a:t>23</a:t>
            </a:fld>
            <a:endParaRPr lang="es-ES" sz="1000" b="0" strike="noStrike" spc="-1">
              <a:latin typeface="Times New Roman"/>
            </a:endParaRPr>
          </a:p>
        </p:txBody>
      </p:sp>
      <p:sp>
        <p:nvSpPr>
          <p:cNvPr id="227" name="Google Shape;110;p 7"/>
          <p:cNvSpPr/>
          <p:nvPr/>
        </p:nvSpPr>
        <p:spPr>
          <a:xfrm>
            <a:off x="269378" y="210780"/>
            <a:ext cx="8343000" cy="39636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marL="76320" algn="just">
              <a:lnSpc>
                <a:spcPct val="100000"/>
              </a:lnSpc>
              <a:spcBef>
                <a:spcPts val="601"/>
              </a:spcBef>
              <a:buClr>
                <a:srgbClr val="FFFFFF"/>
              </a:buClr>
            </a:pPr>
            <a:r>
              <a:rPr lang="es-ES" sz="2000" b="0" strike="noStrike" spc="-1" dirty="0">
                <a:solidFill>
                  <a:srgbClr val="FFFFFF"/>
                </a:solidFill>
                <a:ea typeface="Courier New"/>
              </a:rPr>
              <a:t>¿QUÉ ES XQUERY?</a:t>
            </a:r>
            <a:endParaRPr lang="es-ES" sz="2000" spc="-1" dirty="0">
              <a:solidFill>
                <a:srgbClr val="FFFFFF"/>
              </a:solidFill>
            </a:endParaRPr>
          </a:p>
          <a:p>
            <a:pPr marL="76320" algn="just">
              <a:lnSpc>
                <a:spcPct val="100000"/>
              </a:lnSpc>
              <a:spcBef>
                <a:spcPts val="601"/>
              </a:spcBef>
              <a:buClr>
                <a:srgbClr val="FFFFFF"/>
              </a:buClr>
            </a:pPr>
            <a:endParaRPr lang="es-ES" i="0" dirty="0">
              <a:solidFill>
                <a:schemeClr val="bg1"/>
              </a:solidFill>
              <a:effectLst/>
              <a:latin typeface="Arial" panose="020B0604020202020204" pitchFamily="34" charset="0"/>
            </a:endParaRPr>
          </a:p>
          <a:p>
            <a:pPr marL="76320" algn="just">
              <a:lnSpc>
                <a:spcPct val="100000"/>
              </a:lnSpc>
              <a:spcBef>
                <a:spcPts val="601"/>
              </a:spcBef>
              <a:buClr>
                <a:srgbClr val="FFFFFF"/>
              </a:buClr>
            </a:pPr>
            <a:endParaRPr lang="es-ES" dirty="0">
              <a:solidFill>
                <a:schemeClr val="bg1"/>
              </a:solidFill>
              <a:latin typeface="Arial" panose="020B0604020202020204" pitchFamily="34" charset="0"/>
            </a:endParaRPr>
          </a:p>
          <a:p>
            <a:pPr marL="76320" algn="just">
              <a:lnSpc>
                <a:spcPct val="100000"/>
              </a:lnSpc>
              <a:spcBef>
                <a:spcPts val="601"/>
              </a:spcBef>
              <a:buClr>
                <a:srgbClr val="FFFFFF"/>
              </a:buClr>
            </a:pPr>
            <a:endParaRPr lang="es-ES" i="0" dirty="0">
              <a:solidFill>
                <a:schemeClr val="bg1"/>
              </a:solidFill>
              <a:effectLst/>
              <a:latin typeface="Arial" panose="020B0604020202020204" pitchFamily="34" charset="0"/>
            </a:endParaRPr>
          </a:p>
          <a:p>
            <a:pPr marL="76320" algn="just">
              <a:lnSpc>
                <a:spcPct val="100000"/>
              </a:lnSpc>
              <a:spcBef>
                <a:spcPts val="601"/>
              </a:spcBef>
              <a:buClr>
                <a:srgbClr val="FFFFFF"/>
              </a:buClr>
            </a:pPr>
            <a:r>
              <a:rPr lang="es-ES" i="0" dirty="0">
                <a:solidFill>
                  <a:schemeClr val="bg1"/>
                </a:solidFill>
                <a:effectLst/>
                <a:latin typeface="Arial" panose="020B0604020202020204" pitchFamily="34" charset="0"/>
              </a:rPr>
              <a:t>XQuery</a:t>
            </a:r>
            <a:r>
              <a:rPr lang="es-ES" b="0" i="0" dirty="0">
                <a:solidFill>
                  <a:schemeClr val="bg1"/>
                </a:solidFill>
                <a:effectLst/>
                <a:latin typeface="Arial" panose="020B0604020202020204" pitchFamily="34" charset="0"/>
              </a:rPr>
              <a:t> es un </a:t>
            </a:r>
            <a:r>
              <a:rPr lang="es-ES" b="0" i="0" u="none" strike="noStrike" dirty="0">
                <a:solidFill>
                  <a:schemeClr val="bg1"/>
                </a:solidFill>
                <a:effectLst/>
                <a:latin typeface="Arial" panose="020B0604020202020204" pitchFamily="34" charset="0"/>
              </a:rPr>
              <a:t>lenguaje de consulta</a:t>
            </a:r>
            <a:r>
              <a:rPr lang="es-ES" b="0" i="0" dirty="0">
                <a:solidFill>
                  <a:schemeClr val="bg1"/>
                </a:solidFill>
                <a:effectLst/>
                <a:latin typeface="Arial" panose="020B0604020202020204" pitchFamily="34" charset="0"/>
              </a:rPr>
              <a:t> diseñado para colecciones de datos </a:t>
            </a:r>
            <a:r>
              <a:rPr lang="es-ES" b="0" i="0" u="none" strike="noStrike" dirty="0">
                <a:solidFill>
                  <a:schemeClr val="bg1"/>
                </a:solidFill>
                <a:effectLst/>
                <a:latin typeface="Arial" panose="020B0604020202020204" pitchFamily="34" charset="0"/>
              </a:rPr>
              <a:t>XML</a:t>
            </a:r>
            <a:r>
              <a:rPr lang="es-ES" b="0" i="0" dirty="0">
                <a:solidFill>
                  <a:schemeClr val="bg1"/>
                </a:solidFill>
                <a:effectLst/>
                <a:latin typeface="Arial" panose="020B0604020202020204" pitchFamily="34" charset="0"/>
              </a:rPr>
              <a:t>. Es semánticamente similar a </a:t>
            </a:r>
            <a:r>
              <a:rPr lang="es-ES" b="0" i="0" u="none" strike="noStrike" dirty="0">
                <a:solidFill>
                  <a:schemeClr val="bg1"/>
                </a:solidFill>
                <a:effectLst/>
                <a:latin typeface="Arial" panose="020B0604020202020204" pitchFamily="34" charset="0"/>
              </a:rPr>
              <a:t>SQL</a:t>
            </a:r>
            <a:r>
              <a:rPr lang="es-ES" b="0" i="0" dirty="0">
                <a:solidFill>
                  <a:schemeClr val="bg1"/>
                </a:solidFill>
                <a:effectLst/>
                <a:latin typeface="Arial" panose="020B0604020202020204" pitchFamily="34" charset="0"/>
              </a:rPr>
              <a:t>, aunque incluye algunas capacidades de programación.</a:t>
            </a:r>
            <a:endParaRPr lang="es-ES" spc="-1" dirty="0">
              <a:solidFill>
                <a:schemeClr val="bg1"/>
              </a:solidFill>
            </a:endParaRPr>
          </a:p>
          <a:p>
            <a:pPr marL="76320" algn="just">
              <a:lnSpc>
                <a:spcPct val="100000"/>
              </a:lnSpc>
              <a:spcBef>
                <a:spcPts val="601"/>
              </a:spcBef>
              <a:buClr>
                <a:srgbClr val="FFFFFF"/>
              </a:buClr>
            </a:pPr>
            <a:endParaRPr lang="es-ES" b="0" strike="noStrike" spc="-1" dirty="0"/>
          </a:p>
          <a:p>
            <a:pPr algn="just">
              <a:lnSpc>
                <a:spcPct val="100000"/>
              </a:lnSpc>
              <a:spcBef>
                <a:spcPts val="601"/>
              </a:spcBef>
            </a:pPr>
            <a:endParaRPr lang="es-ES" sz="1500" b="0" strike="noStrike" spc="-1" dirty="0">
              <a:latin typeface="Arial"/>
            </a:endParaRPr>
          </a:p>
          <a:p>
            <a:pPr algn="just">
              <a:lnSpc>
                <a:spcPct val="100000"/>
              </a:lnSpc>
              <a:spcBef>
                <a:spcPts val="601"/>
              </a:spcBef>
            </a:pPr>
            <a:endParaRPr lang="es-ES" sz="1500" b="0" strike="noStrike" spc="-1" dirty="0">
              <a:latin typeface="Arial"/>
            </a:endParaRPr>
          </a:p>
        </p:txBody>
      </p:sp>
    </p:spTree>
    <p:extLst>
      <p:ext uri="{BB962C8B-B14F-4D97-AF65-F5344CB8AC3E}">
        <p14:creationId xmlns:p14="http://schemas.microsoft.com/office/powerpoint/2010/main" val="2251276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sldNum"/>
          </p:nvPr>
        </p:nvSpPr>
        <p:spPr>
          <a:xfrm>
            <a:off x="8523000" y="4641480"/>
            <a:ext cx="460440" cy="291240"/>
          </a:xfrm>
          <a:prstGeom prst="rect">
            <a:avLst/>
          </a:prstGeom>
          <a:noFill/>
          <a:ln w="0">
            <a:noFill/>
          </a:ln>
        </p:spPr>
        <p:txBody>
          <a:bodyPr lIns="90000" tIns="91440" rIns="90000" bIns="91440" anchor="t">
            <a:noAutofit/>
          </a:bodyPr>
          <a:lstStyle/>
          <a:p>
            <a:pPr algn="r">
              <a:lnSpc>
                <a:spcPct val="100000"/>
              </a:lnSpc>
              <a:tabLst>
                <a:tab pos="0" algn="l"/>
              </a:tabLst>
            </a:pPr>
            <a:fld id="{8E253FCE-2F6B-4D0D-97AB-B291DF04E176}" type="slidenum">
              <a:rPr lang="en" sz="1000" b="0" strike="noStrike" spc="-1">
                <a:solidFill>
                  <a:srgbClr val="FFFFFF"/>
                </a:solidFill>
                <a:latin typeface="Courier New"/>
                <a:ea typeface="Courier New"/>
              </a:rPr>
              <a:t>24</a:t>
            </a:fld>
            <a:endParaRPr lang="es-ES" sz="1000" b="0" strike="noStrike" spc="-1">
              <a:latin typeface="Times New Roman"/>
            </a:endParaRPr>
          </a:p>
        </p:txBody>
      </p:sp>
      <p:sp>
        <p:nvSpPr>
          <p:cNvPr id="227" name="Google Shape;110;p 7"/>
          <p:cNvSpPr/>
          <p:nvPr/>
        </p:nvSpPr>
        <p:spPr>
          <a:xfrm>
            <a:off x="269378" y="210780"/>
            <a:ext cx="8343000" cy="39636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marL="76320" algn="just">
              <a:lnSpc>
                <a:spcPct val="100000"/>
              </a:lnSpc>
              <a:spcBef>
                <a:spcPts val="601"/>
              </a:spcBef>
              <a:buClr>
                <a:srgbClr val="FFFFFF"/>
              </a:buClr>
            </a:pPr>
            <a:r>
              <a:rPr lang="es-ES" sz="2000" b="0" strike="noStrike" spc="-1" dirty="0">
                <a:solidFill>
                  <a:srgbClr val="FFFFFF"/>
                </a:solidFill>
                <a:ea typeface="Courier New"/>
              </a:rPr>
              <a:t>¿PARA QUE SE USA?</a:t>
            </a:r>
            <a:endParaRPr lang="es-ES" sz="2000" spc="-1" dirty="0">
              <a:solidFill>
                <a:srgbClr val="FFFFFF"/>
              </a:solidFill>
            </a:endParaRPr>
          </a:p>
          <a:p>
            <a:pPr marL="76320" algn="just">
              <a:lnSpc>
                <a:spcPct val="100000"/>
              </a:lnSpc>
              <a:spcBef>
                <a:spcPts val="601"/>
              </a:spcBef>
              <a:buClr>
                <a:srgbClr val="FFFFFF"/>
              </a:buClr>
            </a:pPr>
            <a:endParaRPr lang="es-ES" i="0" dirty="0">
              <a:solidFill>
                <a:schemeClr val="bg1"/>
              </a:solidFill>
              <a:effectLst/>
              <a:latin typeface="Arial" panose="020B0604020202020204" pitchFamily="34" charset="0"/>
            </a:endParaRPr>
          </a:p>
          <a:p>
            <a:pPr marL="76320" algn="just">
              <a:lnSpc>
                <a:spcPct val="100000"/>
              </a:lnSpc>
              <a:spcBef>
                <a:spcPts val="601"/>
              </a:spcBef>
              <a:buClr>
                <a:srgbClr val="FFFFFF"/>
              </a:buClr>
            </a:pPr>
            <a:endParaRPr lang="es-ES" dirty="0">
              <a:solidFill>
                <a:schemeClr val="bg1"/>
              </a:solidFill>
              <a:latin typeface="Arial" panose="020B0604020202020204" pitchFamily="34" charset="0"/>
            </a:endParaRPr>
          </a:p>
          <a:p>
            <a:pPr marL="76320" algn="just">
              <a:lnSpc>
                <a:spcPct val="100000"/>
              </a:lnSpc>
              <a:spcBef>
                <a:spcPts val="601"/>
              </a:spcBef>
              <a:buClr>
                <a:srgbClr val="FFFFFF"/>
              </a:buClr>
            </a:pPr>
            <a:endParaRPr lang="es-ES" i="0" dirty="0">
              <a:solidFill>
                <a:schemeClr val="bg1"/>
              </a:solidFill>
              <a:effectLst/>
              <a:latin typeface="Arial" panose="020B0604020202020204" pitchFamily="34" charset="0"/>
            </a:endParaRPr>
          </a:p>
          <a:p>
            <a:pPr marL="76320" algn="just">
              <a:lnSpc>
                <a:spcPct val="100000"/>
              </a:lnSpc>
              <a:spcBef>
                <a:spcPts val="601"/>
              </a:spcBef>
              <a:buClr>
                <a:srgbClr val="FFFFFF"/>
              </a:buClr>
            </a:pPr>
            <a:r>
              <a:rPr lang="es-ES" b="0" i="0" dirty="0">
                <a:solidFill>
                  <a:schemeClr val="bg1"/>
                </a:solidFill>
                <a:effectLst/>
                <a:latin typeface="Arial" panose="020B0604020202020204" pitchFamily="34" charset="0"/>
              </a:rPr>
              <a:t>XQuery proporciona los medios para extraer y manipular información de documentos XML, o de cualquier fuente de datos que pueda ser representada mediante XML como, por ejemplo, </a:t>
            </a:r>
            <a:r>
              <a:rPr lang="es-ES" b="0" i="0" u="none" strike="noStrike" dirty="0">
                <a:solidFill>
                  <a:schemeClr val="bg1"/>
                </a:solidFill>
                <a:effectLst/>
                <a:latin typeface="Arial" panose="020B0604020202020204" pitchFamily="34" charset="0"/>
              </a:rPr>
              <a:t>bases de datos relacionales</a:t>
            </a:r>
            <a:r>
              <a:rPr lang="es-ES" b="0" i="0" dirty="0">
                <a:solidFill>
                  <a:schemeClr val="bg1"/>
                </a:solidFill>
                <a:effectLst/>
                <a:latin typeface="Arial" panose="020B0604020202020204" pitchFamily="34" charset="0"/>
              </a:rPr>
              <a:t> o documentos ofimáticos.</a:t>
            </a:r>
            <a:endParaRPr lang="es-ES" b="0" strike="noStrike" spc="-1" dirty="0">
              <a:solidFill>
                <a:schemeClr val="bg1"/>
              </a:solidFill>
            </a:endParaRPr>
          </a:p>
          <a:p>
            <a:pPr algn="just">
              <a:lnSpc>
                <a:spcPct val="100000"/>
              </a:lnSpc>
              <a:spcBef>
                <a:spcPts val="601"/>
              </a:spcBef>
            </a:pPr>
            <a:endParaRPr lang="es-ES" sz="1500" b="0" strike="noStrike" spc="-1" dirty="0">
              <a:latin typeface="Arial"/>
            </a:endParaRPr>
          </a:p>
          <a:p>
            <a:pPr algn="just">
              <a:lnSpc>
                <a:spcPct val="100000"/>
              </a:lnSpc>
              <a:spcBef>
                <a:spcPts val="601"/>
              </a:spcBef>
            </a:pPr>
            <a:endParaRPr lang="es-ES" sz="1500" b="0" strike="noStrike" spc="-1" dirty="0">
              <a:latin typeface="Arial"/>
            </a:endParaRPr>
          </a:p>
        </p:txBody>
      </p:sp>
    </p:spTree>
    <p:extLst>
      <p:ext uri="{BB962C8B-B14F-4D97-AF65-F5344CB8AC3E}">
        <p14:creationId xmlns:p14="http://schemas.microsoft.com/office/powerpoint/2010/main" val="3253620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sldNum"/>
          </p:nvPr>
        </p:nvSpPr>
        <p:spPr>
          <a:xfrm>
            <a:off x="8523000" y="4641480"/>
            <a:ext cx="460440" cy="291240"/>
          </a:xfrm>
          <a:prstGeom prst="rect">
            <a:avLst/>
          </a:prstGeom>
          <a:noFill/>
          <a:ln w="0">
            <a:noFill/>
          </a:ln>
        </p:spPr>
        <p:txBody>
          <a:bodyPr lIns="90000" tIns="91440" rIns="90000" bIns="91440" anchor="t">
            <a:noAutofit/>
          </a:bodyPr>
          <a:lstStyle/>
          <a:p>
            <a:pPr algn="r">
              <a:lnSpc>
                <a:spcPct val="100000"/>
              </a:lnSpc>
              <a:tabLst>
                <a:tab pos="0" algn="l"/>
              </a:tabLst>
            </a:pPr>
            <a:fld id="{8E253FCE-2F6B-4D0D-97AB-B291DF04E176}" type="slidenum">
              <a:rPr lang="en" sz="1000" b="0" strike="noStrike" spc="-1">
                <a:solidFill>
                  <a:srgbClr val="FFFFFF"/>
                </a:solidFill>
                <a:latin typeface="Courier New"/>
                <a:ea typeface="Courier New"/>
              </a:rPr>
              <a:t>25</a:t>
            </a:fld>
            <a:endParaRPr lang="es-ES" sz="1000" b="0" strike="noStrike" spc="-1">
              <a:latin typeface="Times New Roman"/>
            </a:endParaRPr>
          </a:p>
        </p:txBody>
      </p:sp>
      <p:sp>
        <p:nvSpPr>
          <p:cNvPr id="227" name="Google Shape;110;p 7"/>
          <p:cNvSpPr/>
          <p:nvPr/>
        </p:nvSpPr>
        <p:spPr>
          <a:xfrm>
            <a:off x="269378" y="210780"/>
            <a:ext cx="8343000" cy="39636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marL="76320" algn="just">
              <a:lnSpc>
                <a:spcPct val="100000"/>
              </a:lnSpc>
              <a:spcBef>
                <a:spcPts val="601"/>
              </a:spcBef>
              <a:buClr>
                <a:srgbClr val="FFFFFF"/>
              </a:buClr>
            </a:pPr>
            <a:r>
              <a:rPr lang="es-ES" sz="2000" b="0" strike="noStrike" spc="-1" dirty="0">
                <a:solidFill>
                  <a:srgbClr val="FFFFFF"/>
                </a:solidFill>
                <a:ea typeface="Courier New"/>
              </a:rPr>
              <a:t>REGLAS DE SINTAXIS DE XQUERY</a:t>
            </a:r>
            <a:endParaRPr lang="es-ES" sz="2000" spc="-1" dirty="0">
              <a:solidFill>
                <a:srgbClr val="FFFFFF"/>
              </a:solidFill>
            </a:endParaRPr>
          </a:p>
          <a:p>
            <a:pPr marL="76320" algn="just">
              <a:lnSpc>
                <a:spcPct val="100000"/>
              </a:lnSpc>
              <a:spcBef>
                <a:spcPts val="601"/>
              </a:spcBef>
              <a:buClr>
                <a:srgbClr val="FFFFFF"/>
              </a:buClr>
            </a:pPr>
            <a:endParaRPr lang="es-ES" i="0" dirty="0">
              <a:solidFill>
                <a:schemeClr val="bg1"/>
              </a:solidFill>
              <a:effectLst/>
              <a:latin typeface="Arial" panose="020B0604020202020204" pitchFamily="34" charset="0"/>
            </a:endParaRPr>
          </a:p>
          <a:p>
            <a:pPr marL="285750" indent="-285750" algn="l">
              <a:buFont typeface="Arial" panose="020B0604020202020204" pitchFamily="34" charset="0"/>
              <a:buChar char="•"/>
            </a:pPr>
            <a:r>
              <a:rPr lang="es-ES" b="0" i="0" dirty="0">
                <a:solidFill>
                  <a:schemeClr val="bg1"/>
                </a:solidFill>
                <a:effectLst/>
                <a:latin typeface="Verdana" panose="020B0604030504040204" pitchFamily="34" charset="0"/>
              </a:rPr>
              <a:t>XQuery es sensible a mayúsculas.</a:t>
            </a:r>
          </a:p>
          <a:p>
            <a:pPr marL="285750" indent="-285750" algn="l">
              <a:buFont typeface="Arial" panose="020B0604020202020204" pitchFamily="34" charset="0"/>
              <a:buChar char="•"/>
            </a:pPr>
            <a:endParaRPr lang="es-ES" b="0" i="0" dirty="0">
              <a:solidFill>
                <a:schemeClr val="bg1"/>
              </a:solidFill>
              <a:effectLst/>
              <a:latin typeface="Verdana" panose="020B0604030504040204" pitchFamily="34" charset="0"/>
            </a:endParaRPr>
          </a:p>
          <a:p>
            <a:pPr marL="285750" indent="-285750" algn="l">
              <a:buFont typeface="Arial" panose="020B0604020202020204" pitchFamily="34" charset="0"/>
              <a:buChar char="•"/>
            </a:pPr>
            <a:r>
              <a:rPr lang="es-ES" dirty="0">
                <a:solidFill>
                  <a:schemeClr val="bg1"/>
                </a:solidFill>
                <a:latin typeface="Verdana" panose="020B0604030504040204" pitchFamily="34" charset="0"/>
              </a:rPr>
              <a:t>Los elementos, atributos y variables deben tener nombres de XML válidos.</a:t>
            </a:r>
          </a:p>
          <a:p>
            <a:pPr marL="285750" indent="-285750" algn="l">
              <a:buFont typeface="Arial" panose="020B0604020202020204" pitchFamily="34" charset="0"/>
              <a:buChar char="•"/>
            </a:pPr>
            <a:endParaRPr lang="es-ES" dirty="0">
              <a:solidFill>
                <a:schemeClr val="bg1"/>
              </a:solidFill>
              <a:latin typeface="Verdana" panose="020B0604030504040204" pitchFamily="34" charset="0"/>
            </a:endParaRPr>
          </a:p>
          <a:p>
            <a:pPr marL="285750" indent="-285750" algn="l">
              <a:buFont typeface="Arial" panose="020B0604020202020204" pitchFamily="34" charset="0"/>
              <a:buChar char="•"/>
            </a:pPr>
            <a:r>
              <a:rPr lang="es-ES" b="0" i="0" dirty="0">
                <a:solidFill>
                  <a:schemeClr val="bg1"/>
                </a:solidFill>
                <a:effectLst/>
                <a:latin typeface="Verdana" panose="020B0604030504040204" pitchFamily="34" charset="0"/>
              </a:rPr>
              <a:t>Un valor de </a:t>
            </a:r>
            <a:r>
              <a:rPr lang="es-ES" dirty="0">
                <a:solidFill>
                  <a:schemeClr val="bg1"/>
                </a:solidFill>
                <a:latin typeface="Verdana" panose="020B0604030504040204" pitchFamily="34" charset="0"/>
              </a:rPr>
              <a:t>cadena XQuery puede estar entre comillas simples o dobles.</a:t>
            </a:r>
          </a:p>
          <a:p>
            <a:pPr marL="285750" indent="-285750" algn="l">
              <a:buFont typeface="Arial" panose="020B0604020202020204" pitchFamily="34" charset="0"/>
              <a:buChar char="•"/>
            </a:pPr>
            <a:endParaRPr lang="es-ES" dirty="0">
              <a:solidFill>
                <a:schemeClr val="bg1"/>
              </a:solidFill>
              <a:latin typeface="Verdana" panose="020B0604030504040204" pitchFamily="34" charset="0"/>
            </a:endParaRPr>
          </a:p>
          <a:p>
            <a:pPr marL="285750" indent="-285750" algn="l">
              <a:buFont typeface="Arial" panose="020B0604020202020204" pitchFamily="34" charset="0"/>
              <a:buChar char="•"/>
            </a:pPr>
            <a:r>
              <a:rPr lang="es-ES" b="0" i="0" dirty="0">
                <a:solidFill>
                  <a:schemeClr val="bg1"/>
                </a:solidFill>
                <a:effectLst/>
                <a:latin typeface="Verdana" panose="020B0604030504040204" pitchFamily="34" charset="0"/>
              </a:rPr>
              <a:t>Una variable XQuery se define con un “$” seguido de un nombre, </a:t>
            </a:r>
            <a:r>
              <a:rPr lang="es-ES" b="0" i="0">
                <a:solidFill>
                  <a:schemeClr val="bg1"/>
                </a:solidFill>
                <a:effectLst/>
                <a:latin typeface="Verdana" panose="020B0604030504040204" pitchFamily="34" charset="0"/>
              </a:rPr>
              <a:t>por ejemplo, </a:t>
            </a:r>
            <a:r>
              <a:rPr lang="es-ES" b="0" i="0" dirty="0">
                <a:solidFill>
                  <a:schemeClr val="bg1"/>
                </a:solidFill>
                <a:effectLst/>
                <a:latin typeface="Verdana" panose="020B0604030504040204" pitchFamily="34" charset="0"/>
              </a:rPr>
              <a:t>$servicios.</a:t>
            </a:r>
          </a:p>
          <a:p>
            <a:pPr marL="285750" indent="-285750" algn="l">
              <a:buFont typeface="Arial" panose="020B0604020202020204" pitchFamily="34" charset="0"/>
              <a:buChar char="•"/>
            </a:pPr>
            <a:endParaRPr lang="es-ES" b="0" i="0" dirty="0">
              <a:solidFill>
                <a:schemeClr val="bg1"/>
              </a:solidFill>
              <a:effectLst/>
              <a:latin typeface="Verdana" panose="020B0604030504040204" pitchFamily="34" charset="0"/>
            </a:endParaRPr>
          </a:p>
          <a:p>
            <a:pPr marL="285750" indent="-285750" algn="l">
              <a:buFont typeface="Arial" panose="020B0604020202020204" pitchFamily="34" charset="0"/>
              <a:buChar char="•"/>
            </a:pPr>
            <a:r>
              <a:rPr lang="es-ES" dirty="0">
                <a:solidFill>
                  <a:schemeClr val="bg1"/>
                </a:solidFill>
                <a:latin typeface="Verdana" panose="020B0604030504040204" pitchFamily="34" charset="0"/>
              </a:rPr>
              <a:t>Los comentarios de XQuery se abren con (: y se cierran con :)</a:t>
            </a:r>
            <a:endParaRPr lang="es-ES" b="0" i="0" dirty="0">
              <a:solidFill>
                <a:schemeClr val="bg1"/>
              </a:solidFill>
              <a:effectLst/>
              <a:latin typeface="Verdana" panose="020B0604030504040204" pitchFamily="34" charset="0"/>
            </a:endParaRPr>
          </a:p>
          <a:p>
            <a:pPr algn="just">
              <a:lnSpc>
                <a:spcPct val="100000"/>
              </a:lnSpc>
              <a:spcBef>
                <a:spcPts val="601"/>
              </a:spcBef>
            </a:pPr>
            <a:endParaRPr lang="es-ES" sz="1500" b="0" strike="noStrike" spc="-1" dirty="0">
              <a:latin typeface="Arial"/>
            </a:endParaRPr>
          </a:p>
          <a:p>
            <a:pPr algn="just">
              <a:lnSpc>
                <a:spcPct val="100000"/>
              </a:lnSpc>
              <a:spcBef>
                <a:spcPts val="601"/>
              </a:spcBef>
            </a:pPr>
            <a:endParaRPr lang="es-ES" sz="1500" b="0" strike="noStrike" spc="-1" dirty="0">
              <a:latin typeface="Arial"/>
            </a:endParaRPr>
          </a:p>
        </p:txBody>
      </p:sp>
    </p:spTree>
    <p:extLst>
      <p:ext uri="{BB962C8B-B14F-4D97-AF65-F5344CB8AC3E}">
        <p14:creationId xmlns:p14="http://schemas.microsoft.com/office/powerpoint/2010/main" val="1192331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404280" y="493920"/>
            <a:ext cx="8228880" cy="412560"/>
          </a:xfrm>
          <a:prstGeom prst="rect">
            <a:avLst/>
          </a:prstGeom>
          <a:noFill/>
          <a:ln w="0">
            <a:noFill/>
          </a:ln>
        </p:spPr>
        <p:txBody>
          <a:bodyPr lIns="0" tIns="91440" rIns="0" bIns="91440" anchor="t">
            <a:noAutofit/>
          </a:bodyPr>
          <a:lstStyle/>
          <a:p>
            <a:pPr>
              <a:lnSpc>
                <a:spcPct val="100000"/>
              </a:lnSpc>
            </a:pPr>
            <a:r>
              <a:rPr lang="en" sz="2000" b="0" strike="noStrike" spc="-1">
                <a:solidFill>
                  <a:srgbClr val="FFFFFF"/>
                </a:solidFill>
                <a:latin typeface="Courier New"/>
                <a:ea typeface="Courier New"/>
              </a:rPr>
              <a:t>Diferencias entre XML y HTML</a:t>
            </a:r>
            <a:endParaRPr lang="es-ES" sz="2000" b="0" strike="noStrike" spc="-1">
              <a:latin typeface="Arial"/>
            </a:endParaRPr>
          </a:p>
        </p:txBody>
      </p:sp>
      <p:sp>
        <p:nvSpPr>
          <p:cNvPr id="171" name="PlaceHolder 2"/>
          <p:cNvSpPr>
            <a:spLocks noGrp="1"/>
          </p:cNvSpPr>
          <p:nvPr>
            <p:ph/>
          </p:nvPr>
        </p:nvSpPr>
        <p:spPr>
          <a:xfrm>
            <a:off x="420840" y="1239840"/>
            <a:ext cx="3993840" cy="3724920"/>
          </a:xfrm>
          <a:prstGeom prst="rect">
            <a:avLst/>
          </a:prstGeom>
          <a:noFill/>
          <a:ln w="0">
            <a:noFill/>
          </a:ln>
        </p:spPr>
        <p:txBody>
          <a:bodyPr lIns="0" tIns="91440" rIns="0" bIns="91440" anchor="t">
            <a:noAutofit/>
          </a:bodyPr>
          <a:lstStyle/>
          <a:p>
            <a:pPr>
              <a:lnSpc>
                <a:spcPct val="100000"/>
              </a:lnSpc>
              <a:spcBef>
                <a:spcPts val="601"/>
              </a:spcBef>
              <a:tabLst>
                <a:tab pos="0" algn="l"/>
              </a:tabLst>
            </a:pPr>
            <a:r>
              <a:rPr lang="en" sz="1800" b="1" strike="noStrike" spc="-1">
                <a:solidFill>
                  <a:srgbClr val="FFFFFF"/>
                </a:solidFill>
                <a:latin typeface="Courier New"/>
                <a:ea typeface="Courier New"/>
              </a:rPr>
              <a:t>XML</a:t>
            </a:r>
            <a:endParaRPr lang="es-ES" sz="1800" b="0" strike="noStrike" spc="-1">
              <a:latin typeface="Arial"/>
            </a:endParaRPr>
          </a:p>
          <a:p>
            <a:pPr marL="171360" indent="-171360">
              <a:lnSpc>
                <a:spcPct val="100000"/>
              </a:lnSpc>
              <a:spcBef>
                <a:spcPts val="601"/>
              </a:spcBef>
              <a:buClr>
                <a:srgbClr val="FFFFFF"/>
              </a:buClr>
              <a:buFont typeface="Cousine"/>
              <a:buChar char="▪"/>
              <a:tabLst>
                <a:tab pos="0" algn="l"/>
              </a:tabLst>
            </a:pPr>
            <a:r>
              <a:rPr lang="en" sz="1000" b="0" strike="noStrike" spc="-1">
                <a:solidFill>
                  <a:srgbClr val="FFFFFF"/>
                </a:solidFill>
                <a:latin typeface="Courier New"/>
                <a:ea typeface="Courier New"/>
              </a:rPr>
              <a:t>El XML es un lenguaje de marcado basado en texto que tiene una estructura de auto-descripción y puede definir efectivamente otro lenguaje de marcado. Por otro lado, el HTML es un lenguaje de mrcado predefinido y tiene una capacidad limitada</a:t>
            </a:r>
            <a:endParaRPr lang="es-ES" sz="1000" b="0" strike="noStrike" spc="-1">
              <a:latin typeface="Arial"/>
            </a:endParaRPr>
          </a:p>
          <a:p>
            <a:pPr marL="171360" indent="-171360">
              <a:lnSpc>
                <a:spcPct val="100000"/>
              </a:lnSpc>
              <a:spcBef>
                <a:spcPts val="601"/>
              </a:spcBef>
              <a:buClr>
                <a:srgbClr val="FFFFFF"/>
              </a:buClr>
              <a:buFont typeface="Cousine"/>
              <a:buChar char="▪"/>
              <a:tabLst>
                <a:tab pos="0" algn="l"/>
              </a:tabLst>
            </a:pPr>
            <a:r>
              <a:rPr lang="en" sz="1000" b="0" strike="noStrike" spc="-1">
                <a:solidFill>
                  <a:srgbClr val="FFFFFF"/>
                </a:solidFill>
                <a:latin typeface="Courier New"/>
                <a:ea typeface="Courier New"/>
              </a:rPr>
              <a:t>El XML proporciona la estructura lógica del documento, mientras que la estructura del HTML está predefinida, utilizando tags heads e body;</a:t>
            </a:r>
            <a:endParaRPr lang="es-ES" sz="1000" b="0" strike="noStrike" spc="-1">
              <a:latin typeface="Arial"/>
            </a:endParaRPr>
          </a:p>
          <a:p>
            <a:pPr>
              <a:lnSpc>
                <a:spcPct val="100000"/>
              </a:lnSpc>
              <a:spcBef>
                <a:spcPts val="601"/>
              </a:spcBef>
              <a:tabLst>
                <a:tab pos="0" algn="l"/>
              </a:tabLst>
            </a:pPr>
            <a:endParaRPr lang="es-ES" sz="1000" b="0" strike="noStrike" spc="-1">
              <a:latin typeface="Arial"/>
            </a:endParaRPr>
          </a:p>
          <a:p>
            <a:pPr>
              <a:lnSpc>
                <a:spcPct val="100000"/>
              </a:lnSpc>
              <a:spcBef>
                <a:spcPts val="601"/>
              </a:spcBef>
              <a:tabLst>
                <a:tab pos="0" algn="l"/>
              </a:tabLst>
            </a:pPr>
            <a:endParaRPr lang="es-ES" sz="1000" b="0" strike="noStrike" spc="-1">
              <a:latin typeface="Arial"/>
            </a:endParaRPr>
          </a:p>
        </p:txBody>
      </p:sp>
      <p:sp>
        <p:nvSpPr>
          <p:cNvPr id="172" name="PlaceHolder 3"/>
          <p:cNvSpPr>
            <a:spLocks noGrp="1"/>
          </p:cNvSpPr>
          <p:nvPr>
            <p:ph/>
          </p:nvPr>
        </p:nvSpPr>
        <p:spPr>
          <a:xfrm>
            <a:off x="4731480" y="1239840"/>
            <a:ext cx="3993840" cy="3724920"/>
          </a:xfrm>
          <a:prstGeom prst="rect">
            <a:avLst/>
          </a:prstGeom>
          <a:noFill/>
          <a:ln w="0">
            <a:noFill/>
          </a:ln>
        </p:spPr>
        <p:txBody>
          <a:bodyPr lIns="0" tIns="91440" rIns="0" bIns="91440" anchor="t">
            <a:noAutofit/>
          </a:bodyPr>
          <a:lstStyle/>
          <a:p>
            <a:pPr>
              <a:lnSpc>
                <a:spcPct val="100000"/>
              </a:lnSpc>
              <a:spcBef>
                <a:spcPts val="601"/>
              </a:spcBef>
              <a:tabLst>
                <a:tab pos="0" algn="l"/>
              </a:tabLst>
            </a:pPr>
            <a:r>
              <a:rPr lang="en" sz="1800" b="1" strike="noStrike" spc="-1">
                <a:solidFill>
                  <a:srgbClr val="FFFFFF"/>
                </a:solidFill>
                <a:latin typeface="Courier New"/>
                <a:ea typeface="Courier New"/>
              </a:rPr>
              <a:t>HTML</a:t>
            </a:r>
            <a:endParaRPr lang="es-ES" sz="1800" b="0" strike="noStrike" spc="-1">
              <a:latin typeface="Arial"/>
            </a:endParaRPr>
          </a:p>
          <a:p>
            <a:pPr>
              <a:lnSpc>
                <a:spcPct val="100000"/>
              </a:lnSpc>
              <a:spcBef>
                <a:spcPts val="601"/>
              </a:spcBef>
              <a:tabLst>
                <a:tab pos="0" algn="l"/>
              </a:tabLst>
            </a:pPr>
            <a:r>
              <a:rPr lang="es-ES" sz="1100" b="0" strike="noStrike" spc="-1">
                <a:solidFill>
                  <a:srgbClr val="FFFFFF"/>
                </a:solidFill>
                <a:latin typeface="Courier New"/>
                <a:ea typeface="Courier New"/>
              </a:rPr>
              <a:t>El HTML se preocupa por formatear datos y para ello son las etiquetas que tiene el lenguaje, para formatear la información que se desea mostrar.</a:t>
            </a:r>
            <a:endParaRPr lang="es-ES" sz="1100" b="0" strike="noStrike" spc="-1">
              <a:latin typeface="Arial"/>
            </a:endParaRPr>
          </a:p>
          <a:p>
            <a:pPr>
              <a:lnSpc>
                <a:spcPct val="100000"/>
              </a:lnSpc>
              <a:spcBef>
                <a:spcPts val="601"/>
              </a:spcBef>
              <a:tabLst>
                <a:tab pos="0" algn="l"/>
              </a:tabLst>
            </a:pPr>
            <a:r>
              <a:rPr lang="es-ES" sz="1100" b="0" strike="noStrike" spc="-1">
                <a:solidFill>
                  <a:srgbClr val="FFFFFF"/>
                </a:solidFill>
                <a:latin typeface="Courier New"/>
                <a:ea typeface="Courier New"/>
              </a:rPr>
              <a:t>El desarrollo del HTML estuvo marcado la competencia entre los distintos visores del mercado. Cada uno quería ser el mejor e inventaba etiquetas nuevas que a la larga entraban a formar parte del estándar del W3C, como la etiqueta &lt;FRAME&gt;.</a:t>
            </a:r>
            <a:endParaRPr lang="es-ES" sz="1100" b="0" strike="noStrike" spc="-1">
              <a:latin typeface="Arial"/>
            </a:endParaRPr>
          </a:p>
          <a:p>
            <a:pPr>
              <a:lnSpc>
                <a:spcPct val="100000"/>
              </a:lnSpc>
              <a:spcBef>
                <a:spcPts val="601"/>
              </a:spcBef>
              <a:tabLst>
                <a:tab pos="0" algn="l"/>
              </a:tabLst>
            </a:pPr>
            <a:r>
              <a:rPr lang="es-ES" sz="1100" b="0" strike="noStrike" spc="-1">
                <a:solidFill>
                  <a:srgbClr val="FFFFFF"/>
                </a:solidFill>
                <a:latin typeface="Courier New"/>
                <a:ea typeface="Courier New"/>
              </a:rPr>
              <a:t>Procesar la información en HTML es inviable, por estar mezclada con los estilos y las etiquetas que formatean la información.</a:t>
            </a:r>
            <a:endParaRPr lang="es-ES" sz="1100" b="0" strike="noStrike" spc="-1">
              <a:latin typeface="Arial"/>
            </a:endParaRPr>
          </a:p>
        </p:txBody>
      </p:sp>
      <p:sp>
        <p:nvSpPr>
          <p:cNvPr id="173" name="PlaceHolder 4"/>
          <p:cNvSpPr>
            <a:spLocks noGrp="1"/>
          </p:cNvSpPr>
          <p:nvPr>
            <p:ph type="sldNum"/>
          </p:nvPr>
        </p:nvSpPr>
        <p:spPr>
          <a:xfrm>
            <a:off x="8523000" y="4641480"/>
            <a:ext cx="460440" cy="291240"/>
          </a:xfrm>
          <a:prstGeom prst="rect">
            <a:avLst/>
          </a:prstGeom>
          <a:noFill/>
          <a:ln w="0">
            <a:noFill/>
          </a:ln>
        </p:spPr>
        <p:txBody>
          <a:bodyPr lIns="90000" tIns="91440" rIns="90000" bIns="91440" anchor="t">
            <a:noAutofit/>
          </a:bodyPr>
          <a:lstStyle/>
          <a:p>
            <a:pPr algn="r">
              <a:lnSpc>
                <a:spcPct val="100000"/>
              </a:lnSpc>
              <a:tabLst>
                <a:tab pos="0" algn="l"/>
              </a:tabLst>
            </a:pPr>
            <a:fld id="{DD18F48B-9C2C-464C-8FA6-D02EB2475FB5}" type="slidenum">
              <a:rPr lang="en" sz="1000" b="0" strike="noStrike" spc="-1">
                <a:solidFill>
                  <a:srgbClr val="FFFFFF"/>
                </a:solidFill>
                <a:latin typeface="Courier New"/>
                <a:ea typeface="Courier New"/>
              </a:rPr>
              <a:t>3</a:t>
            </a:fld>
            <a:endParaRPr lang="es-ES" sz="1000" b="0" strike="noStrike" spc="-1">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404280" y="493920"/>
            <a:ext cx="8228880" cy="412560"/>
          </a:xfrm>
          <a:prstGeom prst="rect">
            <a:avLst/>
          </a:prstGeom>
          <a:noFill/>
          <a:ln w="0">
            <a:noFill/>
          </a:ln>
        </p:spPr>
        <p:txBody>
          <a:bodyPr lIns="0" tIns="91440" rIns="0" bIns="91440" anchor="t">
            <a:noAutofit/>
          </a:bodyPr>
          <a:lstStyle/>
          <a:p>
            <a:pPr>
              <a:lnSpc>
                <a:spcPct val="100000"/>
              </a:lnSpc>
            </a:pPr>
            <a:r>
              <a:rPr lang="es-ES" sz="2000" b="0" strike="noStrike" spc="-1">
                <a:solidFill>
                  <a:srgbClr val="FFFFFF"/>
                </a:solidFill>
                <a:latin typeface="Courier New"/>
                <a:ea typeface="Courier New"/>
              </a:rPr>
              <a:t>Características de XML</a:t>
            </a:r>
            <a:endParaRPr lang="es-ES" sz="2000" b="0" strike="noStrike" spc="-1">
              <a:latin typeface="Arial"/>
            </a:endParaRPr>
          </a:p>
        </p:txBody>
      </p:sp>
      <p:sp>
        <p:nvSpPr>
          <p:cNvPr id="175" name="PlaceHolder 2"/>
          <p:cNvSpPr>
            <a:spLocks noGrp="1"/>
          </p:cNvSpPr>
          <p:nvPr>
            <p:ph/>
          </p:nvPr>
        </p:nvSpPr>
        <p:spPr>
          <a:xfrm>
            <a:off x="420840" y="1239840"/>
            <a:ext cx="8228880" cy="3724920"/>
          </a:xfrm>
          <a:prstGeom prst="rect">
            <a:avLst/>
          </a:prstGeom>
          <a:noFill/>
          <a:ln w="0">
            <a:noFill/>
          </a:ln>
        </p:spPr>
        <p:txBody>
          <a:bodyPr lIns="0" tIns="91440" rIns="0" bIns="91440" anchor="t">
            <a:noAutofit/>
          </a:bodyPr>
          <a:lstStyle/>
          <a:p>
            <a:pPr marL="457200" indent="-343080">
              <a:lnSpc>
                <a:spcPct val="100000"/>
              </a:lnSpc>
              <a:spcBef>
                <a:spcPts val="601"/>
              </a:spcBef>
              <a:buClr>
                <a:srgbClr val="FFFFFF"/>
              </a:buClr>
              <a:buFont typeface="Cousine"/>
              <a:buChar char="▪"/>
            </a:pPr>
            <a:r>
              <a:rPr lang="es-ES" sz="1400" b="0" strike="noStrike" spc="-1">
                <a:solidFill>
                  <a:srgbClr val="FFFFFF"/>
                </a:solidFill>
                <a:latin typeface="Courier New"/>
                <a:ea typeface="Courier New"/>
              </a:rPr>
              <a:t>XML es un subconjunto de SGML que incorpora las tres características más importantes de este:</a:t>
            </a:r>
            <a:endParaRPr lang="es-ES" sz="1400" b="0" strike="noStrike" spc="-1">
              <a:latin typeface="Arial"/>
            </a:endParaRPr>
          </a:p>
          <a:p>
            <a:pPr marL="457200" indent="-343080">
              <a:lnSpc>
                <a:spcPct val="100000"/>
              </a:lnSpc>
              <a:spcBef>
                <a:spcPts val="601"/>
              </a:spcBef>
              <a:buClr>
                <a:srgbClr val="FFFFFF"/>
              </a:buClr>
              <a:buFont typeface="Cousine"/>
              <a:buChar char="▪"/>
            </a:pPr>
            <a:r>
              <a:rPr lang="es-ES" sz="1400" b="0" strike="noStrike" spc="-1">
                <a:solidFill>
                  <a:srgbClr val="FFFFFF"/>
                </a:solidFill>
                <a:latin typeface="Courier New"/>
                <a:ea typeface="Courier New"/>
              </a:rPr>
              <a:t>Extensibilidad</a:t>
            </a:r>
            <a:endParaRPr lang="es-ES" sz="1400" b="0" strike="noStrike" spc="-1">
              <a:latin typeface="Arial"/>
            </a:endParaRPr>
          </a:p>
          <a:p>
            <a:pPr marL="457200" indent="-343080">
              <a:lnSpc>
                <a:spcPct val="100000"/>
              </a:lnSpc>
              <a:spcBef>
                <a:spcPts val="601"/>
              </a:spcBef>
              <a:buClr>
                <a:srgbClr val="FFFFFF"/>
              </a:buClr>
              <a:buFont typeface="Cousine"/>
              <a:buChar char="▪"/>
            </a:pPr>
            <a:r>
              <a:rPr lang="es-ES" sz="1400" b="0" strike="noStrike" spc="-1">
                <a:solidFill>
                  <a:srgbClr val="FFFFFF"/>
                </a:solidFill>
                <a:latin typeface="Courier New"/>
                <a:ea typeface="Courier New"/>
              </a:rPr>
              <a:t>Estructura</a:t>
            </a:r>
            <a:endParaRPr lang="es-ES" sz="1400" b="0" strike="noStrike" spc="-1">
              <a:latin typeface="Arial"/>
            </a:endParaRPr>
          </a:p>
          <a:p>
            <a:pPr marL="457200" indent="-343080">
              <a:lnSpc>
                <a:spcPct val="100000"/>
              </a:lnSpc>
              <a:spcBef>
                <a:spcPts val="601"/>
              </a:spcBef>
              <a:buClr>
                <a:srgbClr val="FFFFFF"/>
              </a:buClr>
              <a:buFont typeface="Cousine"/>
              <a:buChar char="▪"/>
            </a:pPr>
            <a:r>
              <a:rPr lang="es-ES" sz="1400" b="0" strike="noStrike" spc="-1">
                <a:solidFill>
                  <a:srgbClr val="FFFFFF"/>
                </a:solidFill>
                <a:latin typeface="Courier New"/>
                <a:ea typeface="Courier New"/>
              </a:rPr>
              <a:t>Validación</a:t>
            </a:r>
            <a:endParaRPr lang="es-ES" sz="1400" b="0" strike="noStrike" spc="-1">
              <a:latin typeface="Arial"/>
            </a:endParaRPr>
          </a:p>
          <a:p>
            <a:pPr marL="457200" indent="-343080">
              <a:lnSpc>
                <a:spcPct val="100000"/>
              </a:lnSpc>
              <a:spcBef>
                <a:spcPts val="601"/>
              </a:spcBef>
              <a:buClr>
                <a:srgbClr val="FFFFFF"/>
              </a:buClr>
              <a:buFont typeface="Cousine"/>
              <a:buChar char="▪"/>
            </a:pPr>
            <a:r>
              <a:rPr lang="es-ES" sz="1400" b="0" strike="noStrike" spc="-1">
                <a:solidFill>
                  <a:srgbClr val="FFFFFF"/>
                </a:solidFill>
                <a:latin typeface="Courier New"/>
                <a:ea typeface="Courier New"/>
              </a:rPr>
              <a:t>Basado en texto.</a:t>
            </a:r>
            <a:endParaRPr lang="es-ES" sz="1400" b="0" strike="noStrike" spc="-1">
              <a:latin typeface="Arial"/>
            </a:endParaRPr>
          </a:p>
          <a:p>
            <a:pPr marL="457200" indent="-343080">
              <a:lnSpc>
                <a:spcPct val="100000"/>
              </a:lnSpc>
              <a:spcBef>
                <a:spcPts val="601"/>
              </a:spcBef>
              <a:buClr>
                <a:srgbClr val="FFFFFF"/>
              </a:buClr>
              <a:buFont typeface="Cousine"/>
              <a:buChar char="▪"/>
            </a:pPr>
            <a:r>
              <a:rPr lang="es-ES" sz="1400" b="0" strike="noStrike" spc="-1">
                <a:solidFill>
                  <a:srgbClr val="FFFFFF"/>
                </a:solidFill>
                <a:latin typeface="Courier New"/>
                <a:ea typeface="Courier New"/>
              </a:rPr>
              <a:t>Orientado a los contenidos no presentación.</a:t>
            </a:r>
            <a:endParaRPr lang="es-ES" sz="1400" b="0" strike="noStrike" spc="-1">
              <a:latin typeface="Arial"/>
            </a:endParaRPr>
          </a:p>
          <a:p>
            <a:pPr marL="457200" indent="-343080">
              <a:lnSpc>
                <a:spcPct val="100000"/>
              </a:lnSpc>
              <a:spcBef>
                <a:spcPts val="601"/>
              </a:spcBef>
              <a:buClr>
                <a:srgbClr val="FFFFFF"/>
              </a:buClr>
              <a:buFont typeface="Cousine"/>
              <a:buChar char="▪"/>
            </a:pPr>
            <a:r>
              <a:rPr lang="es-ES" sz="1400" b="0" strike="noStrike" spc="-1">
                <a:solidFill>
                  <a:srgbClr val="FFFFFF"/>
                </a:solidFill>
                <a:latin typeface="Courier New"/>
                <a:ea typeface="Courier New"/>
              </a:rPr>
              <a:t>Las etiquetas se definen para crear los documentos, no tienen un significado preestablecido.</a:t>
            </a:r>
            <a:endParaRPr lang="es-ES" sz="1400" b="0" strike="noStrike" spc="-1">
              <a:latin typeface="Arial"/>
            </a:endParaRPr>
          </a:p>
          <a:p>
            <a:pPr marL="457200" indent="-343080">
              <a:lnSpc>
                <a:spcPct val="100000"/>
              </a:lnSpc>
              <a:spcBef>
                <a:spcPts val="601"/>
              </a:spcBef>
              <a:buClr>
                <a:srgbClr val="FFFFFF"/>
              </a:buClr>
              <a:buFont typeface="Cousine"/>
              <a:buChar char="▪"/>
            </a:pPr>
            <a:r>
              <a:rPr lang="es-ES" sz="1400" b="0" strike="noStrike" spc="-1">
                <a:solidFill>
                  <a:srgbClr val="FFFFFF"/>
                </a:solidFill>
                <a:latin typeface="Courier New"/>
                <a:ea typeface="Courier New"/>
              </a:rPr>
              <a:t>No es sustituto de HTML.</a:t>
            </a:r>
            <a:endParaRPr lang="es-ES" sz="1400" b="0" strike="noStrike" spc="-1">
              <a:latin typeface="Arial"/>
            </a:endParaRPr>
          </a:p>
          <a:p>
            <a:pPr marL="457200" indent="-343080">
              <a:lnSpc>
                <a:spcPct val="100000"/>
              </a:lnSpc>
              <a:spcBef>
                <a:spcPts val="601"/>
              </a:spcBef>
              <a:buClr>
                <a:srgbClr val="FFFFFF"/>
              </a:buClr>
              <a:buFont typeface="Cousine"/>
              <a:buChar char="▪"/>
            </a:pPr>
            <a:r>
              <a:rPr lang="es-ES" sz="1400" b="0" strike="noStrike" spc="-1">
                <a:solidFill>
                  <a:srgbClr val="FFFFFF"/>
                </a:solidFill>
                <a:latin typeface="Courier New"/>
                <a:ea typeface="Courier New"/>
              </a:rPr>
              <a:t>No existe un visor genérico de XML.</a:t>
            </a:r>
            <a:endParaRPr lang="es-ES" sz="1400" b="0" strike="noStrike" spc="-1">
              <a:latin typeface="Arial"/>
            </a:endParaRPr>
          </a:p>
        </p:txBody>
      </p:sp>
      <p:sp>
        <p:nvSpPr>
          <p:cNvPr id="176" name="PlaceHolder 3"/>
          <p:cNvSpPr>
            <a:spLocks noGrp="1"/>
          </p:cNvSpPr>
          <p:nvPr>
            <p:ph type="sldNum"/>
          </p:nvPr>
        </p:nvSpPr>
        <p:spPr>
          <a:xfrm>
            <a:off x="8523000" y="4641480"/>
            <a:ext cx="460440" cy="291240"/>
          </a:xfrm>
          <a:prstGeom prst="rect">
            <a:avLst/>
          </a:prstGeom>
          <a:noFill/>
          <a:ln w="0">
            <a:noFill/>
          </a:ln>
        </p:spPr>
        <p:txBody>
          <a:bodyPr lIns="90000" tIns="91440" rIns="90000" bIns="91440" anchor="t">
            <a:noAutofit/>
          </a:bodyPr>
          <a:lstStyle/>
          <a:p>
            <a:pPr algn="r">
              <a:lnSpc>
                <a:spcPct val="100000"/>
              </a:lnSpc>
              <a:tabLst>
                <a:tab pos="0" algn="l"/>
              </a:tabLst>
            </a:pPr>
            <a:fld id="{54F24D2D-B663-4197-BBE0-B29B08D49DD3}" type="slidenum">
              <a:rPr lang="es-ES" sz="1000" b="0" strike="noStrike" spc="-1">
                <a:solidFill>
                  <a:srgbClr val="FFFFFF"/>
                </a:solidFill>
                <a:latin typeface="Courier New"/>
                <a:ea typeface="Courier New"/>
              </a:rPr>
              <a:t>4</a:t>
            </a:fld>
            <a:endParaRPr lang="es-ES" sz="1000" b="0" strike="noStrike" spc="-1">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231840" y="365760"/>
            <a:ext cx="4146840" cy="1356840"/>
          </a:xfrm>
          <a:prstGeom prst="rect">
            <a:avLst/>
          </a:prstGeom>
          <a:noFill/>
          <a:ln w="0">
            <a:noFill/>
          </a:ln>
        </p:spPr>
        <p:txBody>
          <a:bodyPr lIns="68760" tIns="34200" rIns="68760" bIns="34200" anchor="b">
            <a:normAutofit/>
          </a:bodyPr>
          <a:lstStyle/>
          <a:p>
            <a:pPr algn="r">
              <a:lnSpc>
                <a:spcPct val="100000"/>
              </a:lnSpc>
            </a:pPr>
            <a:r>
              <a:rPr lang="en-US" sz="4950" b="1" u="sng" strike="noStrike" spc="-1">
                <a:solidFill>
                  <a:srgbClr val="FFFFFF"/>
                </a:solidFill>
                <a:uFillTx/>
                <a:latin typeface="Arial"/>
              </a:rPr>
              <a:t>Sintaxis XML</a:t>
            </a:r>
            <a:endParaRPr lang="es-ES" sz="4950" b="0" strike="noStrike" spc="-1">
              <a:latin typeface="Arial"/>
            </a:endParaRPr>
          </a:p>
        </p:txBody>
      </p:sp>
      <p:pic>
        <p:nvPicPr>
          <p:cNvPr id="178" name="Imagen 5" descr="Interfaz de usuario gráfica, Texto&#10;&#10;Descripción generada automáticamente"/>
          <p:cNvPicPr/>
          <p:nvPr/>
        </p:nvPicPr>
        <p:blipFill>
          <a:blip r:embed="rId2"/>
          <a:stretch/>
        </p:blipFill>
        <p:spPr>
          <a:xfrm>
            <a:off x="321480" y="1896840"/>
            <a:ext cx="3617280" cy="2479320"/>
          </a:xfrm>
          <a:prstGeom prst="rect">
            <a:avLst/>
          </a:prstGeom>
          <a:ln w="0">
            <a:noFill/>
          </a:ln>
        </p:spPr>
      </p:pic>
      <p:sp>
        <p:nvSpPr>
          <p:cNvPr id="179" name="Subtítulo 2"/>
          <p:cNvSpPr/>
          <p:nvPr/>
        </p:nvSpPr>
        <p:spPr>
          <a:xfrm>
            <a:off x="4957560" y="208440"/>
            <a:ext cx="3486960" cy="2358720"/>
          </a:xfrm>
          <a:prstGeom prst="rect">
            <a:avLst/>
          </a:prstGeom>
          <a:noFill/>
          <a:ln w="0">
            <a:noFill/>
          </a:ln>
        </p:spPr>
        <p:style>
          <a:lnRef idx="0">
            <a:scrgbClr r="0" g="0" b="0"/>
          </a:lnRef>
          <a:fillRef idx="0">
            <a:scrgbClr r="0" g="0" b="0"/>
          </a:fillRef>
          <a:effectRef idx="0">
            <a:scrgbClr r="0" g="0" b="0"/>
          </a:effectRef>
          <a:fontRef idx="minor"/>
        </p:style>
        <p:txBody>
          <a:bodyPr lIns="68760" tIns="34200" rIns="68760" bIns="34200" anchor="t">
            <a:normAutofit fontScale="69000" lnSpcReduction="10000"/>
          </a:bodyPr>
          <a:lstStyle/>
          <a:p>
            <a:pPr>
              <a:lnSpc>
                <a:spcPct val="90000"/>
              </a:lnSpc>
              <a:spcBef>
                <a:spcPts val="1001"/>
              </a:spcBef>
              <a:tabLst>
                <a:tab pos="0" algn="l"/>
              </a:tabLst>
            </a:pPr>
            <a:r>
              <a:rPr lang="es-ES" sz="3000" b="1" strike="noStrike" spc="-1">
                <a:solidFill>
                  <a:srgbClr val="FFFFFF"/>
                </a:solidFill>
                <a:latin typeface="Arial"/>
                <a:ea typeface="Arial"/>
              </a:rPr>
              <a:t>El documento puede tener una declaración XML:</a:t>
            </a:r>
            <a:endParaRPr lang="es-ES" sz="3000" b="0" strike="noStrike" spc="-1">
              <a:solidFill>
                <a:srgbClr val="FFFFFF"/>
              </a:solidFill>
              <a:latin typeface="Arial"/>
            </a:endParaRPr>
          </a:p>
          <a:p>
            <a:pPr>
              <a:lnSpc>
                <a:spcPct val="90000"/>
              </a:lnSpc>
              <a:spcBef>
                <a:spcPts val="1001"/>
              </a:spcBef>
              <a:tabLst>
                <a:tab pos="0" algn="l"/>
              </a:tabLst>
            </a:pPr>
            <a:endParaRPr lang="es-ES" sz="3000" b="0" strike="noStrike" spc="-1">
              <a:solidFill>
                <a:srgbClr val="FFFFFF"/>
              </a:solidFill>
              <a:latin typeface="Arial"/>
            </a:endParaRPr>
          </a:p>
          <a:p>
            <a:pPr>
              <a:lnSpc>
                <a:spcPct val="90000"/>
              </a:lnSpc>
              <a:spcBef>
                <a:spcPts val="1001"/>
              </a:spcBef>
              <a:tabLst>
                <a:tab pos="0" algn="l"/>
              </a:tabLst>
            </a:pPr>
            <a:endParaRPr lang="es-ES" sz="3000" b="0" strike="noStrike" spc="-1">
              <a:solidFill>
                <a:srgbClr val="FFFFFF"/>
              </a:solidFill>
              <a:latin typeface="Arial"/>
            </a:endParaRPr>
          </a:p>
          <a:p>
            <a:pPr>
              <a:lnSpc>
                <a:spcPct val="90000"/>
              </a:lnSpc>
              <a:spcBef>
                <a:spcPts val="1001"/>
              </a:spcBef>
              <a:tabLst>
                <a:tab pos="0" algn="l"/>
              </a:tabLst>
            </a:pPr>
            <a:br/>
            <a:r>
              <a:rPr lang="es-ES" sz="1800" b="0" strike="noStrike" spc="-1">
                <a:solidFill>
                  <a:srgbClr val="FFFFFF"/>
                </a:solidFill>
                <a:latin typeface="Arial"/>
                <a:ea typeface="Arial"/>
              </a:rPr>
              <a:t>Donde </a:t>
            </a:r>
            <a:r>
              <a:rPr lang="es-ES" sz="1800" b="1" strike="noStrike" spc="-1">
                <a:solidFill>
                  <a:srgbClr val="FFFFFF"/>
                </a:solidFill>
                <a:latin typeface="Arial"/>
                <a:ea typeface="Arial"/>
              </a:rPr>
              <a:t>versión</a:t>
            </a:r>
            <a:r>
              <a:rPr lang="es-ES" sz="1800" b="0" strike="noStrike" spc="-1">
                <a:solidFill>
                  <a:srgbClr val="FFFFFF"/>
                </a:solidFill>
                <a:latin typeface="Arial"/>
                <a:ea typeface="Arial"/>
              </a:rPr>
              <a:t> es la versión de XML y la</a:t>
            </a:r>
            <a:r>
              <a:rPr lang="es-ES" sz="1800" b="1" strike="noStrike" spc="-1">
                <a:solidFill>
                  <a:srgbClr val="FFFFFF"/>
                </a:solidFill>
                <a:latin typeface="Arial"/>
                <a:ea typeface="Arial"/>
              </a:rPr>
              <a:t> codificación</a:t>
            </a:r>
            <a:r>
              <a:rPr lang="es-ES" sz="1800" b="0" strike="noStrike" spc="-1">
                <a:solidFill>
                  <a:srgbClr val="FFFFFF"/>
                </a:solidFill>
                <a:latin typeface="Arial"/>
                <a:ea typeface="Arial"/>
              </a:rPr>
              <a:t> especifica la codificación de caracteres usada en el documento.</a:t>
            </a:r>
            <a:endParaRPr lang="es-ES" sz="1800" b="0" strike="noStrike" spc="-1">
              <a:solidFill>
                <a:srgbClr val="FFFFFF"/>
              </a:solidFill>
              <a:latin typeface="Arial"/>
            </a:endParaRPr>
          </a:p>
        </p:txBody>
      </p:sp>
      <p:sp>
        <p:nvSpPr>
          <p:cNvPr id="180" name="CuadroTexto 5"/>
          <p:cNvSpPr/>
          <p:nvPr/>
        </p:nvSpPr>
        <p:spPr>
          <a:xfrm>
            <a:off x="4988520" y="2761560"/>
            <a:ext cx="3635280" cy="18270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68760" tIns="34200" rIns="68760" bIns="34200" numCol="1" spcCol="0" anchor="t">
            <a:spAutoFit/>
          </a:bodyPr>
          <a:lstStyle/>
          <a:p>
            <a:pPr>
              <a:lnSpc>
                <a:spcPct val="100000"/>
              </a:lnSpc>
            </a:pPr>
            <a:r>
              <a:rPr lang="es" sz="1650" b="0" strike="noStrike" spc="-1">
                <a:solidFill>
                  <a:srgbClr val="FFFFFF"/>
                </a:solidFill>
                <a:latin typeface="Arial"/>
                <a:ea typeface="Arial"/>
              </a:rPr>
              <a:t>Un </a:t>
            </a:r>
            <a:r>
              <a:rPr lang="es" sz="1650" b="1" strike="noStrike" spc="-1">
                <a:solidFill>
                  <a:srgbClr val="FFFFFF"/>
                </a:solidFill>
                <a:latin typeface="Arial"/>
                <a:ea typeface="Arial"/>
              </a:rPr>
              <a:t>documento</a:t>
            </a:r>
            <a:r>
              <a:rPr lang="es" sz="1650" b="0" strike="noStrike" spc="-1">
                <a:solidFill>
                  <a:srgbClr val="FFFFFF"/>
                </a:solidFill>
                <a:latin typeface="Arial"/>
                <a:ea typeface="Arial"/>
              </a:rPr>
              <a:t> bien formado en XML es un documento que "se adhiere a las reglas de sintaxis especificadas por la especificación XML 1.0 en el sentido de que debe satisfacer tanto las estructuras físicas como las lógicas".</a:t>
            </a:r>
            <a:endParaRPr lang="es-ES" sz="1650" b="0" strike="noStrike" spc="-1">
              <a:solidFill>
                <a:srgbClr val="FFFFFF"/>
              </a:solidFill>
              <a:latin typeface="Arial"/>
            </a:endParaRPr>
          </a:p>
        </p:txBody>
      </p:sp>
      <p:sp>
        <p:nvSpPr>
          <p:cNvPr id="181" name="CuadroTexto 6"/>
          <p:cNvSpPr/>
          <p:nvPr/>
        </p:nvSpPr>
        <p:spPr>
          <a:xfrm>
            <a:off x="4955400" y="1198440"/>
            <a:ext cx="3956040" cy="22824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68760" tIns="34200" rIns="68760" bIns="34200" numCol="1" spcCol="0" anchor="t">
            <a:spAutoFit/>
          </a:bodyPr>
          <a:lstStyle/>
          <a:p>
            <a:pPr>
              <a:lnSpc>
                <a:spcPct val="100000"/>
              </a:lnSpc>
            </a:pPr>
            <a:r>
              <a:rPr lang="es-ES" sz="1050" b="1" strike="noStrike" spc="-1">
                <a:solidFill>
                  <a:srgbClr val="FF0000"/>
                </a:solidFill>
                <a:latin typeface="Consolas"/>
                <a:ea typeface="Arial"/>
              </a:rPr>
              <a:t>&lt;?xml version="1.0" encoding="UTF-8"?&gt;</a:t>
            </a:r>
            <a:endParaRPr lang="es-ES" sz="105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119160" y="-1043640"/>
            <a:ext cx="4146840" cy="2539800"/>
          </a:xfrm>
          <a:prstGeom prst="rect">
            <a:avLst/>
          </a:prstGeom>
          <a:noFill/>
          <a:ln w="0">
            <a:noFill/>
          </a:ln>
        </p:spPr>
        <p:txBody>
          <a:bodyPr lIns="68760" tIns="34200" rIns="68760" bIns="34200" anchor="b">
            <a:normAutofit/>
          </a:bodyPr>
          <a:lstStyle/>
          <a:p>
            <a:pPr algn="r">
              <a:lnSpc>
                <a:spcPct val="100000"/>
              </a:lnSpc>
            </a:pPr>
            <a:r>
              <a:rPr lang="en-US" sz="4950" b="1" u="sng" strike="noStrike" spc="-1">
                <a:solidFill>
                  <a:srgbClr val="FFFFFF"/>
                </a:solidFill>
                <a:uFillTx/>
                <a:latin typeface="Arial"/>
              </a:rPr>
              <a:t>Sintaxis XML</a:t>
            </a:r>
            <a:endParaRPr lang="es-ES" sz="4950" b="0" strike="noStrike" spc="-1">
              <a:latin typeface="Arial"/>
            </a:endParaRPr>
          </a:p>
        </p:txBody>
      </p:sp>
      <p:sp>
        <p:nvSpPr>
          <p:cNvPr id="183" name="PlaceHolder 2"/>
          <p:cNvSpPr>
            <a:spLocks noGrp="1"/>
          </p:cNvSpPr>
          <p:nvPr>
            <p:ph type="subTitle"/>
          </p:nvPr>
        </p:nvSpPr>
        <p:spPr>
          <a:xfrm>
            <a:off x="4877280" y="487080"/>
            <a:ext cx="3646080" cy="4158720"/>
          </a:xfrm>
          <a:prstGeom prst="rect">
            <a:avLst/>
          </a:prstGeom>
          <a:noFill/>
          <a:ln w="0">
            <a:noFill/>
          </a:ln>
        </p:spPr>
        <p:txBody>
          <a:bodyPr lIns="68760" tIns="34200" rIns="68760" bIns="34200" anchor="ctr">
            <a:normAutofit fontScale="77000" lnSpcReduction="10000"/>
          </a:bodyPr>
          <a:lstStyle/>
          <a:p>
            <a:pPr marL="216000" indent="-171360">
              <a:lnSpc>
                <a:spcPct val="100000"/>
              </a:lnSpc>
              <a:spcBef>
                <a:spcPts val="601"/>
              </a:spcBef>
              <a:buClr>
                <a:srgbClr val="FFFFFF"/>
              </a:buClr>
              <a:buFont typeface="Arial"/>
              <a:buChar char="•"/>
            </a:pPr>
            <a:r>
              <a:rPr lang="es-ES_tradnl" sz="1800" b="1" strike="noStrike" spc="-1">
                <a:solidFill>
                  <a:srgbClr val="FFFFFF"/>
                </a:solidFill>
                <a:latin typeface="Courier New"/>
                <a:ea typeface="Courier New"/>
              </a:rPr>
              <a:t>Estructura</a:t>
            </a:r>
            <a:r>
              <a:rPr lang="en-US" sz="1800" b="1" strike="noStrike" spc="-1">
                <a:solidFill>
                  <a:srgbClr val="FFFFFF"/>
                </a:solidFill>
                <a:latin typeface="Courier New"/>
                <a:ea typeface="Courier New"/>
              </a:rPr>
              <a:t> del XML:</a:t>
            </a:r>
            <a:endParaRPr lang="es-ES" sz="1800" b="0" strike="noStrike" spc="-1">
              <a:latin typeface="Arial"/>
            </a:endParaRPr>
          </a:p>
          <a:p>
            <a:pPr marL="216000" indent="-171360">
              <a:lnSpc>
                <a:spcPct val="100000"/>
              </a:lnSpc>
              <a:spcBef>
                <a:spcPts val="601"/>
              </a:spcBef>
              <a:buClr>
                <a:srgbClr val="FFFFFF"/>
              </a:buClr>
              <a:buFont typeface="Arial"/>
              <a:buChar char="•"/>
            </a:pPr>
            <a:r>
              <a:rPr lang="en-US" sz="1280" b="0" strike="noStrike" spc="-1">
                <a:solidFill>
                  <a:srgbClr val="FFFFFF"/>
                </a:solidFill>
                <a:latin typeface="Courier New"/>
                <a:ea typeface="Courier New"/>
              </a:rPr>
              <a:t>Un Archivo XML está estructurado por varios </a:t>
            </a:r>
            <a:r>
              <a:rPr lang="es-ES" sz="1280" b="0" strike="noStrike" spc="-1">
                <a:solidFill>
                  <a:srgbClr val="FFFFFF"/>
                </a:solidFill>
                <a:latin typeface="Courier New"/>
                <a:ea typeface="Courier New"/>
              </a:rPr>
              <a:t>elementos</a:t>
            </a:r>
            <a:r>
              <a:rPr lang="en-US" sz="1280" b="0" strike="noStrike" spc="-1">
                <a:solidFill>
                  <a:srgbClr val="FFFFFF"/>
                </a:solidFill>
                <a:latin typeface="Courier New"/>
                <a:ea typeface="Courier New"/>
              </a:rPr>
              <a:t> XML, también llamado XML-nodos o las etiquetas XML. XML los nombres de los elementos están encerrados por corchetes triangulares &lt; &gt; tal y como se indica a continuación:</a:t>
            </a:r>
            <a:endParaRPr lang="es-ES" sz="1280" b="0" strike="noStrike" spc="-1">
              <a:latin typeface="Arial"/>
            </a:endParaRPr>
          </a:p>
          <a:p>
            <a:pPr marL="216000" indent="-171360">
              <a:lnSpc>
                <a:spcPct val="100000"/>
              </a:lnSpc>
              <a:spcBef>
                <a:spcPts val="601"/>
              </a:spcBef>
              <a:buClr>
                <a:srgbClr val="FFFFFF"/>
              </a:buClr>
              <a:buFont typeface="Arial"/>
              <a:buChar char="•"/>
            </a:pPr>
            <a:r>
              <a:rPr lang="en-US" sz="1280" b="1" strike="noStrike" spc="-1">
                <a:solidFill>
                  <a:srgbClr val="FFFFFF"/>
                </a:solidFill>
                <a:latin typeface="Courier New"/>
                <a:ea typeface="Courier New"/>
              </a:rPr>
              <a:t>&lt;element&gt;</a:t>
            </a:r>
            <a:endParaRPr lang="es-ES" sz="1280" b="0" strike="noStrike" spc="-1">
              <a:latin typeface="Arial"/>
            </a:endParaRPr>
          </a:p>
          <a:p>
            <a:pPr>
              <a:lnSpc>
                <a:spcPct val="100000"/>
              </a:lnSpc>
              <a:spcBef>
                <a:spcPts val="601"/>
              </a:spcBef>
              <a:tabLst>
                <a:tab pos="0" algn="l"/>
              </a:tabLst>
            </a:pPr>
            <a:endParaRPr lang="es-ES" sz="1280" b="0" strike="noStrike" spc="-1">
              <a:latin typeface="Arial"/>
            </a:endParaRPr>
          </a:p>
          <a:p>
            <a:pPr>
              <a:lnSpc>
                <a:spcPct val="100000"/>
              </a:lnSpc>
              <a:spcBef>
                <a:spcPts val="601"/>
              </a:spcBef>
              <a:tabLst>
                <a:tab pos="0" algn="l"/>
              </a:tabLst>
            </a:pPr>
            <a:r>
              <a:rPr lang="en-US" sz="1800" b="1" strike="noStrike" spc="-1">
                <a:solidFill>
                  <a:srgbClr val="FFFFFF"/>
                </a:solidFill>
                <a:latin typeface="Courier New"/>
                <a:ea typeface="Courier New"/>
              </a:rPr>
              <a:t>Las reglas de la sintaxis de las etiquetas y elementos:</a:t>
            </a:r>
            <a:endParaRPr lang="es-ES" sz="1800" b="0" strike="noStrike" spc="-1">
              <a:latin typeface="Arial"/>
            </a:endParaRPr>
          </a:p>
          <a:p>
            <a:pPr>
              <a:lnSpc>
                <a:spcPct val="100000"/>
              </a:lnSpc>
              <a:spcBef>
                <a:spcPts val="601"/>
              </a:spcBef>
              <a:tabLst>
                <a:tab pos="0" algn="l"/>
              </a:tabLst>
            </a:pPr>
            <a:endParaRPr lang="es-ES" sz="1800" b="0" strike="noStrike" spc="-1">
              <a:latin typeface="Arial"/>
            </a:endParaRPr>
          </a:p>
          <a:p>
            <a:pPr marL="216000" indent="-171360">
              <a:lnSpc>
                <a:spcPct val="100000"/>
              </a:lnSpc>
              <a:spcBef>
                <a:spcPts val="601"/>
              </a:spcBef>
              <a:buClr>
                <a:srgbClr val="FFFFFF"/>
              </a:buClr>
              <a:buFont typeface="Arial"/>
              <a:buChar char="•"/>
              <a:tabLst>
                <a:tab pos="0" algn="l"/>
              </a:tabLst>
            </a:pPr>
            <a:r>
              <a:rPr lang="en-US" sz="1280" b="1" strike="noStrike" spc="-1">
                <a:solidFill>
                  <a:srgbClr val="FFFFFF"/>
                </a:solidFill>
                <a:latin typeface="Courier New"/>
                <a:ea typeface="Courier New"/>
              </a:rPr>
              <a:t>Sintaxis de Elemento: </a:t>
            </a:r>
            <a:r>
              <a:rPr lang="en-US" sz="1280" b="0" strike="noStrike" spc="-1">
                <a:solidFill>
                  <a:srgbClr val="FFFFFF"/>
                </a:solidFill>
                <a:latin typeface="Courier New"/>
                <a:ea typeface="Courier New"/>
              </a:rPr>
              <a:t>XML Cada elemento tiene que estar cerrada o con inicio o final con elementos como se muestra a continuación:</a:t>
            </a:r>
            <a:endParaRPr lang="es-ES" sz="1280" b="0" strike="noStrike" spc="-1">
              <a:latin typeface="Arial"/>
            </a:endParaRPr>
          </a:p>
          <a:p>
            <a:pPr marL="216000" indent="-171360">
              <a:lnSpc>
                <a:spcPct val="100000"/>
              </a:lnSpc>
              <a:spcBef>
                <a:spcPts val="601"/>
              </a:spcBef>
              <a:buClr>
                <a:srgbClr val="FFFFFF"/>
              </a:buClr>
              <a:buFont typeface="Arial"/>
              <a:buChar char="•"/>
              <a:tabLst>
                <a:tab pos="0" algn="l"/>
              </a:tabLst>
            </a:pPr>
            <a:r>
              <a:rPr lang="en-US" sz="1280" b="1" strike="noStrike" spc="-1">
                <a:solidFill>
                  <a:srgbClr val="FFFFFF"/>
                </a:solidFill>
                <a:latin typeface="Courier New"/>
                <a:ea typeface="Courier New"/>
              </a:rPr>
              <a:t>&lt;element&gt;....&lt;/element&gt;</a:t>
            </a:r>
            <a:endParaRPr lang="es-ES" sz="1280" b="0" strike="noStrike" spc="-1">
              <a:latin typeface="Arial"/>
            </a:endParaRPr>
          </a:p>
          <a:p>
            <a:pPr marL="216000" indent="-171360">
              <a:lnSpc>
                <a:spcPct val="100000"/>
              </a:lnSpc>
              <a:spcBef>
                <a:spcPts val="601"/>
              </a:spcBef>
              <a:buClr>
                <a:srgbClr val="FFFFFF"/>
              </a:buClr>
              <a:buFont typeface="Arial"/>
              <a:buChar char="•"/>
              <a:tabLst>
                <a:tab pos="0" algn="l"/>
              </a:tabLst>
            </a:pPr>
            <a:r>
              <a:rPr lang="en-US" sz="1280" b="1" strike="noStrike" spc="-1">
                <a:solidFill>
                  <a:srgbClr val="FFFFFF"/>
                </a:solidFill>
                <a:latin typeface="Courier New"/>
                <a:ea typeface="Courier New"/>
              </a:rPr>
              <a:t>Elemento raíz: </a:t>
            </a:r>
            <a:r>
              <a:rPr lang="en-US" sz="1280" b="0" strike="noStrike" spc="-1">
                <a:solidFill>
                  <a:srgbClr val="FFFFFF"/>
                </a:solidFill>
                <a:latin typeface="Courier New"/>
                <a:ea typeface="Courier New"/>
              </a:rPr>
              <a:t>Un documento XML sólo puede tener un elemento raíz.</a:t>
            </a:r>
            <a:endParaRPr lang="es-ES" sz="1280" b="0" strike="noStrike" spc="-1">
              <a:latin typeface="Arial"/>
            </a:endParaRPr>
          </a:p>
          <a:p>
            <a:pPr marL="216000" indent="-171360">
              <a:lnSpc>
                <a:spcPct val="100000"/>
              </a:lnSpc>
              <a:spcBef>
                <a:spcPts val="601"/>
              </a:spcBef>
              <a:buClr>
                <a:srgbClr val="FFFFFF"/>
              </a:buClr>
              <a:buFont typeface="Arial"/>
              <a:buChar char="•"/>
              <a:tabLst>
                <a:tab pos="0" algn="l"/>
              </a:tabLst>
            </a:pPr>
            <a:r>
              <a:rPr lang="en-US" sz="1280" b="1" strike="noStrike" spc="-1">
                <a:solidFill>
                  <a:srgbClr val="FFFFFF"/>
                </a:solidFill>
                <a:latin typeface="Courier New"/>
                <a:ea typeface="Courier New"/>
              </a:rPr>
              <a:t>Mayúsculas y minúsculas: </a:t>
            </a:r>
            <a:r>
              <a:rPr lang="en-US" sz="1280" b="0" strike="noStrike" spc="-1">
                <a:solidFill>
                  <a:srgbClr val="FFFFFF"/>
                </a:solidFill>
                <a:latin typeface="Courier New"/>
                <a:ea typeface="Courier New"/>
              </a:rPr>
              <a:t>Los nombres de los elementos XML son sensibles a las mayúsculas y minúsculas.</a:t>
            </a:r>
            <a:endParaRPr lang="es-ES" sz="1280" b="0" strike="noStrike" spc="-1">
              <a:latin typeface="Arial"/>
            </a:endParaRPr>
          </a:p>
        </p:txBody>
      </p:sp>
      <p:pic>
        <p:nvPicPr>
          <p:cNvPr id="184" name="Imagen 12" descr="Interfaz de usuario gráfica, Texto&#10;&#10;Descripción generada automáticamente"/>
          <p:cNvPicPr/>
          <p:nvPr/>
        </p:nvPicPr>
        <p:blipFill>
          <a:blip r:embed="rId2"/>
          <a:stretch/>
        </p:blipFill>
        <p:spPr>
          <a:xfrm>
            <a:off x="383400" y="1693080"/>
            <a:ext cx="3393000" cy="289152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316080" y="-1059480"/>
            <a:ext cx="4146840" cy="2539800"/>
          </a:xfrm>
          <a:prstGeom prst="rect">
            <a:avLst/>
          </a:prstGeom>
          <a:noFill/>
          <a:ln w="0">
            <a:noFill/>
          </a:ln>
        </p:spPr>
        <p:txBody>
          <a:bodyPr lIns="68760" tIns="34200" rIns="68760" bIns="34200" anchor="b">
            <a:normAutofit/>
          </a:bodyPr>
          <a:lstStyle/>
          <a:p>
            <a:pPr algn="r">
              <a:lnSpc>
                <a:spcPct val="100000"/>
              </a:lnSpc>
            </a:pPr>
            <a:r>
              <a:rPr lang="en-US" sz="4950" b="1" u="sng" strike="noStrike" spc="-1">
                <a:solidFill>
                  <a:srgbClr val="FFFFFF"/>
                </a:solidFill>
                <a:uFillTx/>
                <a:latin typeface="Arial"/>
              </a:rPr>
              <a:t>Sintaxis XML</a:t>
            </a:r>
            <a:endParaRPr lang="es-ES" sz="4950" b="0" strike="noStrike" spc="-1">
              <a:latin typeface="Arial"/>
            </a:endParaRPr>
          </a:p>
        </p:txBody>
      </p:sp>
      <p:sp>
        <p:nvSpPr>
          <p:cNvPr id="186" name="PlaceHolder 2"/>
          <p:cNvSpPr>
            <a:spLocks noGrp="1"/>
          </p:cNvSpPr>
          <p:nvPr>
            <p:ph type="subTitle"/>
          </p:nvPr>
        </p:nvSpPr>
        <p:spPr>
          <a:xfrm>
            <a:off x="566280" y="1747800"/>
            <a:ext cx="3646080" cy="2820960"/>
          </a:xfrm>
          <a:prstGeom prst="rect">
            <a:avLst/>
          </a:prstGeom>
          <a:noFill/>
          <a:ln w="0">
            <a:noFill/>
          </a:ln>
        </p:spPr>
        <p:txBody>
          <a:bodyPr lIns="68760" tIns="34200" rIns="68760" bIns="34200" anchor="ctr">
            <a:normAutofit/>
          </a:bodyPr>
          <a:lstStyle/>
          <a:p>
            <a:pPr algn="ctr">
              <a:lnSpc>
                <a:spcPct val="100000"/>
              </a:lnSpc>
              <a:spcBef>
                <a:spcPts val="601"/>
              </a:spcBef>
              <a:tabLst>
                <a:tab pos="0" algn="l"/>
              </a:tabLst>
            </a:pPr>
            <a:r>
              <a:rPr lang="en-US" sz="3300" b="1" u="sng" strike="noStrike" spc="-1">
                <a:solidFill>
                  <a:srgbClr val="FFFFFF"/>
                </a:solidFill>
                <a:uFillTx/>
                <a:latin typeface="Courier New"/>
                <a:ea typeface="Courier New"/>
              </a:rPr>
              <a:t>Atributos</a:t>
            </a:r>
            <a:endParaRPr lang="es-ES" sz="3300" b="0" strike="noStrike" spc="-1">
              <a:latin typeface="Arial"/>
            </a:endParaRPr>
          </a:p>
          <a:p>
            <a:pPr marL="216000" indent="-216000" algn="just">
              <a:lnSpc>
                <a:spcPct val="100000"/>
              </a:lnSpc>
              <a:spcBef>
                <a:spcPts val="601"/>
              </a:spcBef>
              <a:buClr>
                <a:srgbClr val="FFFFFF"/>
              </a:buClr>
              <a:buFont typeface="Arial"/>
              <a:buChar char="•"/>
              <a:tabLst>
                <a:tab pos="0" algn="l"/>
              </a:tabLst>
            </a:pPr>
            <a:r>
              <a:rPr lang="en-US" sz="1500" b="0" strike="noStrike" spc="-1">
                <a:solidFill>
                  <a:srgbClr val="FFFFFF"/>
                </a:solidFill>
                <a:latin typeface="Courier New"/>
                <a:ea typeface="Arial"/>
              </a:rPr>
              <a:t>Un </a:t>
            </a:r>
            <a:r>
              <a:rPr lang="en-US" sz="1500" b="1" strike="noStrike" spc="-1">
                <a:solidFill>
                  <a:srgbClr val="FFFFFF"/>
                </a:solidFill>
                <a:latin typeface="Courier New"/>
                <a:ea typeface="Arial"/>
              </a:rPr>
              <a:t>atributo</a:t>
            </a:r>
            <a:r>
              <a:rPr lang="en-US" sz="1500" b="0" strike="noStrike" spc="-1">
                <a:solidFill>
                  <a:srgbClr val="FFFFFF"/>
                </a:solidFill>
                <a:latin typeface="Courier New"/>
                <a:ea typeface="Arial"/>
              </a:rPr>
              <a:t> especifica una propiedad para el elemento, utilizando un par nombre/valor. Un elemento XML puede tener uno o más atributos. Por ejemplo:</a:t>
            </a:r>
            <a:endParaRPr lang="es-ES" sz="1500" b="0" strike="noStrike" spc="-1">
              <a:latin typeface="Arial"/>
            </a:endParaRPr>
          </a:p>
          <a:p>
            <a:pPr>
              <a:lnSpc>
                <a:spcPct val="100000"/>
              </a:lnSpc>
              <a:spcBef>
                <a:spcPts val="601"/>
              </a:spcBef>
              <a:tabLst>
                <a:tab pos="0" algn="l"/>
              </a:tabLst>
            </a:pPr>
            <a:endParaRPr lang="es-ES" sz="1500" b="0" strike="noStrike" spc="-1">
              <a:latin typeface="Arial"/>
            </a:endParaRPr>
          </a:p>
        </p:txBody>
      </p:sp>
      <p:sp>
        <p:nvSpPr>
          <p:cNvPr id="187" name="CuadroTexto 3"/>
          <p:cNvSpPr/>
          <p:nvPr/>
        </p:nvSpPr>
        <p:spPr>
          <a:xfrm>
            <a:off x="4772520" y="894600"/>
            <a:ext cx="4065480" cy="54792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68760" tIns="34200" rIns="68760" bIns="34200" numCol="1" spcCol="0" anchor="t">
            <a:spAutoFit/>
          </a:bodyPr>
          <a:lstStyle/>
          <a:p>
            <a:pPr>
              <a:lnSpc>
                <a:spcPct val="100000"/>
              </a:lnSpc>
            </a:pPr>
            <a:r>
              <a:rPr lang="en-US" sz="1050" b="1" strike="noStrike" spc="-1">
                <a:solidFill>
                  <a:srgbClr val="FF0000"/>
                </a:solidFill>
                <a:latin typeface="Consolas"/>
                <a:ea typeface="Arial"/>
              </a:rPr>
              <a:t>&lt;a href="http://www.tutorialspoint.com/"&gt;Tutorialspoint!&lt;/a&gt;</a:t>
            </a:r>
            <a:endParaRPr lang="es-ES" sz="1050" b="0" strike="noStrike" spc="-1">
              <a:latin typeface="Arial"/>
            </a:endParaRPr>
          </a:p>
          <a:p>
            <a:pPr>
              <a:lnSpc>
                <a:spcPct val="100000"/>
              </a:lnSpc>
            </a:pPr>
            <a:endParaRPr lang="es-ES" sz="1050" b="0" strike="noStrike" spc="-1">
              <a:latin typeface="Arial"/>
            </a:endParaRPr>
          </a:p>
        </p:txBody>
      </p:sp>
      <p:sp>
        <p:nvSpPr>
          <p:cNvPr id="188" name="CuadroTexto 4"/>
          <p:cNvSpPr/>
          <p:nvPr/>
        </p:nvSpPr>
        <p:spPr>
          <a:xfrm>
            <a:off x="4877640" y="1481400"/>
            <a:ext cx="3611520" cy="248796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68760" tIns="34200" rIns="68760" bIns="34200" numCol="1" spcCol="0" anchor="t">
            <a:spAutoFit/>
          </a:bodyPr>
          <a:lstStyle/>
          <a:p>
            <a:pPr>
              <a:lnSpc>
                <a:spcPct val="100000"/>
              </a:lnSpc>
            </a:pPr>
            <a:r>
              <a:rPr lang="es-ES" sz="2400" b="1" strike="noStrike" spc="-1">
                <a:solidFill>
                  <a:srgbClr val="FFFFFF"/>
                </a:solidFill>
                <a:latin typeface="Arial"/>
                <a:ea typeface="Arial"/>
              </a:rPr>
              <a:t>Reglas de los atributos:</a:t>
            </a:r>
            <a:endParaRPr lang="es-ES" sz="2400" b="0" strike="noStrike" spc="-1">
              <a:solidFill>
                <a:srgbClr val="FFFFFF"/>
              </a:solidFill>
              <a:latin typeface="Arial"/>
            </a:endParaRPr>
          </a:p>
          <a:p>
            <a:pPr marL="257040" indent="-257040">
              <a:lnSpc>
                <a:spcPct val="100000"/>
              </a:lnSpc>
              <a:buClr>
                <a:srgbClr val="000000"/>
              </a:buClr>
              <a:buFont typeface="Arial"/>
              <a:buChar char="•"/>
            </a:pPr>
            <a:r>
              <a:rPr lang="es-ES" sz="1500" b="0" strike="noStrike" spc="-1">
                <a:solidFill>
                  <a:srgbClr val="FFFFFF"/>
                </a:solidFill>
                <a:latin typeface="Arial"/>
                <a:ea typeface="Arial"/>
              </a:rPr>
              <a:t>Nombres de atributos en XML (a diferencia del HTML) son sensibles a mayúsculas. Es decir, HREF y href son dos diferentes atributos XML.</a:t>
            </a:r>
            <a:endParaRPr lang="es-ES" sz="1500" b="0" strike="noStrike" spc="-1">
              <a:solidFill>
                <a:srgbClr val="FFFFFF"/>
              </a:solidFill>
              <a:latin typeface="Arial"/>
            </a:endParaRPr>
          </a:p>
          <a:p>
            <a:pPr>
              <a:lnSpc>
                <a:spcPct val="100000"/>
              </a:lnSpc>
            </a:pPr>
            <a:endParaRPr lang="es-ES" sz="1500" b="0" strike="noStrike" spc="-1">
              <a:solidFill>
                <a:srgbClr val="FFFFFF"/>
              </a:solidFill>
              <a:latin typeface="Arial"/>
            </a:endParaRPr>
          </a:p>
          <a:p>
            <a:pPr marL="257040" indent="-257040">
              <a:lnSpc>
                <a:spcPct val="100000"/>
              </a:lnSpc>
              <a:buClr>
                <a:srgbClr val="000000"/>
              </a:buClr>
              <a:buFont typeface="Arial"/>
              <a:buChar char="•"/>
            </a:pPr>
            <a:r>
              <a:rPr lang="es-ES" sz="1500" b="0" strike="noStrike" spc="-1">
                <a:solidFill>
                  <a:srgbClr val="FFFFFF"/>
                </a:solidFill>
                <a:latin typeface="Arial"/>
                <a:ea typeface="Arial"/>
              </a:rPr>
              <a:t>Un mismo atributo no puede tener dos valores en una sintaxis.</a:t>
            </a:r>
            <a:endParaRPr lang="es-ES" sz="1500" b="0" strike="noStrike" spc="-1">
              <a:solidFill>
                <a:srgbClr val="FFFFFF"/>
              </a:solidFill>
              <a:latin typeface="Arial"/>
            </a:endParaRPr>
          </a:p>
          <a:p>
            <a:pPr>
              <a:lnSpc>
                <a:spcPct val="100000"/>
              </a:lnSpc>
            </a:pPr>
            <a:endParaRPr lang="es-ES" sz="1500" b="0" strike="noStrike" spc="-1">
              <a:solidFill>
                <a:srgbClr val="FFFFFF"/>
              </a:solidFill>
              <a:latin typeface="Arial"/>
            </a:endParaRPr>
          </a:p>
        </p:txBody>
      </p:sp>
      <p:sp>
        <p:nvSpPr>
          <p:cNvPr id="189" name="CuadroTexto 5"/>
          <p:cNvSpPr/>
          <p:nvPr/>
        </p:nvSpPr>
        <p:spPr>
          <a:xfrm>
            <a:off x="4877640" y="3865320"/>
            <a:ext cx="3855240" cy="98136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68760" tIns="34200" rIns="68760" bIns="34200" numCol="1" spcCol="0" anchor="t">
            <a:spAutoFit/>
          </a:bodyPr>
          <a:lstStyle/>
          <a:p>
            <a:pPr marL="257040" indent="-257040">
              <a:lnSpc>
                <a:spcPct val="100000"/>
              </a:lnSpc>
              <a:buClr>
                <a:srgbClr val="000000"/>
              </a:buClr>
              <a:buFont typeface="Arial"/>
              <a:buChar char="•"/>
            </a:pPr>
            <a:r>
              <a:rPr lang="es-ES" sz="1500" b="0" strike="noStrike" spc="-1">
                <a:solidFill>
                  <a:srgbClr val="FFFFFF"/>
                </a:solidFill>
                <a:latin typeface="Arial"/>
                <a:ea typeface="Arial"/>
              </a:rPr>
              <a:t>Los nombres de los atributos se definen sin comillas, mientras que los valores de los atributos siempre debe aparecer entre comillas</a:t>
            </a:r>
            <a:endParaRPr lang="es-ES" sz="1500" b="0" strike="noStrike" spc="-1">
              <a:solidFill>
                <a:srgbClr val="FFFFFF"/>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968400" y="2775960"/>
            <a:ext cx="7211880" cy="1008000"/>
          </a:xfrm>
          <a:prstGeom prst="rect">
            <a:avLst/>
          </a:prstGeom>
          <a:noFill/>
          <a:ln w="0">
            <a:noFill/>
          </a:ln>
        </p:spPr>
        <p:txBody>
          <a:bodyPr lIns="0" tIns="91440" rIns="0" bIns="91440" anchor="b">
            <a:noAutofit/>
          </a:bodyPr>
          <a:lstStyle/>
          <a:p>
            <a:pPr>
              <a:lnSpc>
                <a:spcPct val="100000"/>
              </a:lnSpc>
            </a:pPr>
            <a:r>
              <a:rPr lang="en" sz="4800" b="1" strike="noStrike" spc="-1">
                <a:solidFill>
                  <a:srgbClr val="FFFFFF"/>
                </a:solidFill>
                <a:latin typeface="Courier New"/>
                <a:ea typeface="Courier New"/>
              </a:rPr>
              <a:t>¿QUÉ ES RSS?</a:t>
            </a:r>
            <a:endParaRPr lang="es-ES" sz="4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343080" y="437040"/>
            <a:ext cx="8228880" cy="412560"/>
          </a:xfrm>
          <a:prstGeom prst="rect">
            <a:avLst/>
          </a:prstGeom>
          <a:noFill/>
          <a:ln w="0">
            <a:noFill/>
          </a:ln>
        </p:spPr>
        <p:txBody>
          <a:bodyPr lIns="0" tIns="91440" rIns="0" bIns="91440" anchor="t">
            <a:noAutofit/>
          </a:bodyPr>
          <a:lstStyle/>
          <a:p>
            <a:pPr>
              <a:lnSpc>
                <a:spcPct val="100000"/>
              </a:lnSpc>
              <a:tabLst>
                <a:tab pos="0" algn="l"/>
              </a:tabLst>
            </a:pPr>
            <a:r>
              <a:rPr lang="en" sz="3200" b="0" strike="noStrike" spc="-1">
                <a:solidFill>
                  <a:srgbClr val="FFFFFF"/>
                </a:solidFill>
                <a:latin typeface="Courier New"/>
                <a:ea typeface="Courier New"/>
              </a:rPr>
              <a:t>RSS</a:t>
            </a:r>
            <a:endParaRPr lang="es-ES" sz="3200" b="0" strike="noStrike" spc="-1">
              <a:latin typeface="Arial"/>
            </a:endParaRPr>
          </a:p>
        </p:txBody>
      </p:sp>
      <p:sp>
        <p:nvSpPr>
          <p:cNvPr id="192" name="PlaceHolder 2"/>
          <p:cNvSpPr>
            <a:spLocks noGrp="1"/>
          </p:cNvSpPr>
          <p:nvPr>
            <p:ph/>
          </p:nvPr>
        </p:nvSpPr>
        <p:spPr>
          <a:xfrm>
            <a:off x="251640" y="1179000"/>
            <a:ext cx="8640360" cy="3963600"/>
          </a:xfrm>
          <a:prstGeom prst="rect">
            <a:avLst/>
          </a:prstGeom>
          <a:noFill/>
          <a:ln w="0">
            <a:noFill/>
          </a:ln>
        </p:spPr>
        <p:txBody>
          <a:bodyPr lIns="0" tIns="91440" rIns="0" bIns="91440" anchor="t">
            <a:noAutofit/>
          </a:bodyPr>
          <a:lstStyle/>
          <a:p>
            <a:pPr marL="76320">
              <a:lnSpc>
                <a:spcPct val="100000"/>
              </a:lnSpc>
              <a:spcBef>
                <a:spcPts val="601"/>
              </a:spcBef>
              <a:tabLst>
                <a:tab pos="0" algn="l"/>
              </a:tabLst>
            </a:pPr>
            <a:r>
              <a:rPr lang="es-ES" sz="2400" b="1" strike="noStrike" spc="-1">
                <a:solidFill>
                  <a:srgbClr val="FFFFFF"/>
                </a:solidFill>
                <a:latin typeface="Arial"/>
                <a:ea typeface="Courier New"/>
              </a:rPr>
              <a:t>RSS</a:t>
            </a:r>
            <a:r>
              <a:rPr lang="es-ES" sz="2400" b="0" strike="noStrike" spc="-1">
                <a:solidFill>
                  <a:srgbClr val="FFFFFF"/>
                </a:solidFill>
                <a:latin typeface="Arial"/>
                <a:ea typeface="Courier New"/>
              </a:rPr>
              <a:t> son las siglas de </a:t>
            </a:r>
            <a:r>
              <a:rPr lang="es-ES" sz="2400" b="0" i="1" strike="noStrike" spc="-1">
                <a:solidFill>
                  <a:srgbClr val="FFFFFF"/>
                </a:solidFill>
                <a:latin typeface="Arial"/>
                <a:ea typeface="Courier New"/>
              </a:rPr>
              <a:t>Really Simple Syndication</a:t>
            </a:r>
            <a:r>
              <a:rPr lang="es-ES" sz="2400" b="0" strike="noStrike" spc="-1">
                <a:solidFill>
                  <a:srgbClr val="FFFFFF"/>
                </a:solidFill>
                <a:latin typeface="Arial"/>
                <a:ea typeface="Courier New"/>
              </a:rPr>
              <a:t>, un formato que cumple con el estándar XML para compartir contenido en la web. Se utiliza para </a:t>
            </a:r>
            <a:r>
              <a:rPr lang="es-ES" sz="2400" b="1" strike="noStrike" spc="-1">
                <a:solidFill>
                  <a:srgbClr val="FFFFFF"/>
                </a:solidFill>
                <a:latin typeface="Arial"/>
                <a:ea typeface="Courier New"/>
              </a:rPr>
              <a:t>difundir información actualizada a usuarios que se han suscrito </a:t>
            </a:r>
            <a:r>
              <a:rPr lang="es-ES" sz="2400" b="0" strike="noStrike" spc="-1">
                <a:solidFill>
                  <a:srgbClr val="FFFFFF"/>
                </a:solidFill>
                <a:latin typeface="Arial"/>
                <a:ea typeface="Courier New"/>
              </a:rPr>
              <a:t>a una fuente de contenidos. El formato permite distribuir contenidos sin necesidad de un navegador, utilizando un </a:t>
            </a:r>
            <a:r>
              <a:rPr lang="es-ES" sz="2400" b="0" i="1" strike="noStrike" spc="-1">
                <a:solidFill>
                  <a:srgbClr val="FFFFFF"/>
                </a:solidFill>
                <a:latin typeface="Arial"/>
                <a:ea typeface="Courier New"/>
              </a:rPr>
              <a:t>software</a:t>
            </a:r>
            <a:r>
              <a:rPr lang="es-ES" sz="2400" b="0" strike="noStrike" spc="-1">
                <a:solidFill>
                  <a:srgbClr val="FFFFFF"/>
                </a:solidFill>
                <a:latin typeface="Arial"/>
                <a:ea typeface="Courier New"/>
              </a:rPr>
              <a:t> diseñado para leer estos contenidos RSS (agregador). También es posible utilizar el navegador de internet para visualizar los contenidos RSS. </a:t>
            </a:r>
            <a:endParaRPr lang="es-ES" sz="2400" b="0" strike="noStrike" spc="-1">
              <a:solidFill>
                <a:srgbClr val="FFFFFF"/>
              </a:solidFill>
              <a:latin typeface="Arial"/>
            </a:endParaRPr>
          </a:p>
        </p:txBody>
      </p:sp>
      <p:sp>
        <p:nvSpPr>
          <p:cNvPr id="193" name="PlaceHolder 3"/>
          <p:cNvSpPr>
            <a:spLocks noGrp="1"/>
          </p:cNvSpPr>
          <p:nvPr>
            <p:ph type="sldNum"/>
          </p:nvPr>
        </p:nvSpPr>
        <p:spPr>
          <a:xfrm>
            <a:off x="8523000" y="4641480"/>
            <a:ext cx="460440" cy="291240"/>
          </a:xfrm>
          <a:prstGeom prst="rect">
            <a:avLst/>
          </a:prstGeom>
          <a:noFill/>
          <a:ln w="0">
            <a:noFill/>
          </a:ln>
        </p:spPr>
        <p:txBody>
          <a:bodyPr lIns="90000" tIns="91440" rIns="90000" bIns="91440" anchor="t">
            <a:noAutofit/>
          </a:bodyPr>
          <a:lstStyle/>
          <a:p>
            <a:pPr algn="r">
              <a:lnSpc>
                <a:spcPct val="100000"/>
              </a:lnSpc>
              <a:tabLst>
                <a:tab pos="0" algn="l"/>
              </a:tabLst>
            </a:pPr>
            <a:fld id="{E60683AC-1510-4308-AC60-D648F760F77E}" type="slidenum">
              <a:rPr lang="en" sz="1000" b="0" strike="noStrike" spc="-1">
                <a:solidFill>
                  <a:srgbClr val="FFFFFF"/>
                </a:solidFill>
                <a:latin typeface="Courier New"/>
                <a:ea typeface="Courier New"/>
              </a:rPr>
              <a:t>9</a:t>
            </a:fld>
            <a:endParaRPr lang="es-ES" sz="1000" b="0" strike="noStrike" spc="-1">
              <a:latin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TotalTime>
  <Words>2198</Words>
  <Application>Microsoft Office PowerPoint</Application>
  <PresentationFormat>Presentación en pantalla (16:9)</PresentationFormat>
  <Paragraphs>150</Paragraphs>
  <Slides>25</Slides>
  <Notes>0</Notes>
  <HiddenSlides>0</HiddenSlides>
  <MMClips>0</MMClips>
  <ScaleCrop>false</ScaleCrop>
  <HeadingPairs>
    <vt:vector size="6" baseType="variant">
      <vt:variant>
        <vt:lpstr>Fuentes usadas</vt:lpstr>
      </vt:variant>
      <vt:variant>
        <vt:i4>9</vt:i4>
      </vt:variant>
      <vt:variant>
        <vt:lpstr>Tema</vt:lpstr>
      </vt:variant>
      <vt:variant>
        <vt:i4>4</vt:i4>
      </vt:variant>
      <vt:variant>
        <vt:lpstr>Títulos de diapositiva</vt:lpstr>
      </vt:variant>
      <vt:variant>
        <vt:i4>25</vt:i4>
      </vt:variant>
    </vt:vector>
  </HeadingPairs>
  <TitlesOfParts>
    <vt:vector size="38" baseType="lpstr">
      <vt:lpstr>Arial</vt:lpstr>
      <vt:lpstr>Arial</vt:lpstr>
      <vt:lpstr>Consolas</vt:lpstr>
      <vt:lpstr>Courier New</vt:lpstr>
      <vt:lpstr>Cousine</vt:lpstr>
      <vt:lpstr>Symbol</vt:lpstr>
      <vt:lpstr>Times New Roman</vt:lpstr>
      <vt:lpstr>Verdana</vt:lpstr>
      <vt:lpstr>Wingdings</vt:lpstr>
      <vt:lpstr>Office Theme</vt:lpstr>
      <vt:lpstr>Office Theme</vt:lpstr>
      <vt:lpstr>Office Theme</vt:lpstr>
      <vt:lpstr>Office Theme</vt:lpstr>
      <vt:lpstr>¿QUÉ ES XML?</vt:lpstr>
      <vt:lpstr>XML</vt:lpstr>
      <vt:lpstr>Diferencias entre XML y HTML</vt:lpstr>
      <vt:lpstr>Características de XML</vt:lpstr>
      <vt:lpstr>Sintaxis XML</vt:lpstr>
      <vt:lpstr>Sintaxis XML</vt:lpstr>
      <vt:lpstr>Sintaxis XML</vt:lpstr>
      <vt:lpstr>¿QUÉ ES RSS?</vt:lpstr>
      <vt:lpstr>RSS</vt:lpstr>
      <vt:lpstr>¿Para qué se usa?</vt:lpstr>
      <vt:lpstr>Beneficios</vt:lpstr>
      <vt:lpstr>Beneficios</vt:lpstr>
      <vt:lpstr>Última versión de RSS</vt:lpstr>
      <vt:lpstr>Lenguajes de Marca:​ ​ ¿Qué es una base de datos xml?</vt:lpstr>
      <vt:lpstr>Lenguajes de Marca:​ ​ Caracteristicas Principales.</vt:lpstr>
      <vt:lpstr>Lenguajes de Marca:​ ​        Ventajas</vt:lpstr>
      <vt:lpstr>Lenguajes de Marca:​ ​        Desventajas</vt:lpstr>
      <vt:lpstr>Lenguajes de Marca:​ ​    Tipos de bases de Datos</vt:lpstr>
      <vt:lpstr>Lenguajes de Marca:​ ​    Tipos de bases de Datos</vt:lpstr>
      <vt:lpstr>Lenguajes de Marca:​ ​   Diferencias entre bases de datos XML y bases de datos relacionales.</vt:lpstr>
      <vt:lpstr>Presentación de PowerPoint</vt:lpstr>
      <vt:lpstr>INTRODUCCIÓN A XQUERY</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subject/>
  <dc:creator/>
  <dc:description/>
  <cp:lastModifiedBy>David Navarro Fajardo</cp:lastModifiedBy>
  <cp:revision>45</cp:revision>
  <dcterms:modified xsi:type="dcterms:W3CDTF">2022-02-11T08:56:26Z</dcterms:modified>
  <dc:language>es-ES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9</vt:i4>
  </property>
  <property fmtid="{D5CDD505-2E9C-101B-9397-08002B2CF9AE}" pid="3" name="PresentationFormat">
    <vt:lpwstr>Presentación en pantalla (16:9)</vt:lpwstr>
  </property>
  <property fmtid="{D5CDD505-2E9C-101B-9397-08002B2CF9AE}" pid="4" name="Slides">
    <vt:i4>13</vt:i4>
  </property>
</Properties>
</file>