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61" r:id="rId3"/>
    <p:sldId id="263" r:id="rId4"/>
    <p:sldId id="264" r:id="rId5"/>
  </p:sldIdLst>
  <p:sldSz cx="9144000" cy="5143500" type="screen16x9"/>
  <p:notesSz cx="6858000" cy="9144000"/>
  <p:embeddedFontLst>
    <p:embeddedFont>
      <p:font typeface="Cousine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16C9A-E81B-132E-F982-23CE3C2CF077}" v="75" dt="2022-01-26T12:09:29.964"/>
  </p1510:revLst>
</p1510:revInfo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án Aurelio Márquez Morales" userId="S::ivanaurelio.s258702@cesurformacion.com::5b6f4333-6cef-4b64-be25-4d7145c070cf" providerId="AD" clId="Web-{EB916C9A-E81B-132E-F982-23CE3C2CF077}"/>
    <pc:docChg chg="delSld modSld sldOrd">
      <pc:chgData name="Iván Aurelio Márquez Morales" userId="S::ivanaurelio.s258702@cesurformacion.com::5b6f4333-6cef-4b64-be25-4d7145c070cf" providerId="AD" clId="Web-{EB916C9A-E81B-132E-F982-23CE3C2CF077}" dt="2022-01-26T12:09:29.964" v="71" actId="20577"/>
      <pc:docMkLst>
        <pc:docMk/>
      </pc:docMkLst>
      <pc:sldChg chg="modSp">
        <pc:chgData name="Iván Aurelio Márquez Morales" userId="S::ivanaurelio.s258702@cesurformacion.com::5b6f4333-6cef-4b64-be25-4d7145c070cf" providerId="AD" clId="Web-{EB916C9A-E81B-132E-F982-23CE3C2CF077}" dt="2022-01-26T12:02:52.752" v="11" actId="1076"/>
        <pc:sldMkLst>
          <pc:docMk/>
          <pc:sldMk cId="0" sldId="256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2:52.752" v="11" actId="1076"/>
          <ac:spMkLst>
            <pc:docMk/>
            <pc:sldMk cId="0" sldId="256"/>
            <ac:spMk id="65" creationId="{00000000-0000-0000-0000-000000000000}"/>
          </ac:spMkLst>
        </pc:spChg>
      </pc:sldChg>
      <pc:sldChg chg="del">
        <pc:chgData name="Iván Aurelio Márquez Morales" userId="S::ivanaurelio.s258702@cesurformacion.com::5b6f4333-6cef-4b64-be25-4d7145c070cf" providerId="AD" clId="Web-{EB916C9A-E81B-132E-F982-23CE3C2CF077}" dt="2022-01-26T12:03:02.174" v="12"/>
        <pc:sldMkLst>
          <pc:docMk/>
          <pc:sldMk cId="0" sldId="257"/>
        </pc:sldMkLst>
      </pc:sldChg>
      <pc:sldChg chg="modSp ord">
        <pc:chgData name="Iván Aurelio Márquez Morales" userId="S::ivanaurelio.s258702@cesurformacion.com::5b6f4333-6cef-4b64-be25-4d7145c070cf" providerId="AD" clId="Web-{EB916C9A-E81B-132E-F982-23CE3C2CF077}" dt="2022-01-26T12:07:35.493" v="49" actId="20577"/>
        <pc:sldMkLst>
          <pc:docMk/>
          <pc:sldMk cId="0" sldId="261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7:35.493" v="49" actId="20577"/>
          <ac:spMkLst>
            <pc:docMk/>
            <pc:sldMk cId="0" sldId="261"/>
            <ac:spMk id="109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7:26.055" v="48" actId="20577"/>
          <ac:spMkLst>
            <pc:docMk/>
            <pc:sldMk cId="0" sldId="261"/>
            <ac:spMk id="110" creationId="{00000000-0000-0000-0000-000000000000}"/>
          </ac:spMkLst>
        </pc:spChg>
      </pc:sldChg>
      <pc:sldChg chg="modSp">
        <pc:chgData name="Iván Aurelio Márquez Morales" userId="S::ivanaurelio.s258702@cesurformacion.com::5b6f4333-6cef-4b64-be25-4d7145c070cf" providerId="AD" clId="Web-{EB916C9A-E81B-132E-F982-23CE3C2CF077}" dt="2022-01-26T12:09:29.964" v="71" actId="20577"/>
        <pc:sldMkLst>
          <pc:docMk/>
          <pc:sldMk cId="0" sldId="263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9:29.964" v="71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8:15.837" v="55" actId="20577"/>
          <ac:spMkLst>
            <pc:docMk/>
            <pc:sldMk cId="0" sldId="263"/>
            <ac:spMk id="135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8:39.275" v="59" actId="20577"/>
          <ac:spMkLst>
            <pc:docMk/>
            <pc:sldMk cId="0" sldId="263"/>
            <ac:spMk id="1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68315" y="2775987"/>
            <a:ext cx="7212600" cy="1008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¿QUE ES XML?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XML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" dirty="0"/>
              <a:t>Es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n" dirty="0" err="1"/>
              <a:t>acrónimo</a:t>
            </a:r>
            <a:r>
              <a:rPr lang="en" dirty="0"/>
              <a:t> de Extensible Markup Language, es </a:t>
            </a:r>
            <a:r>
              <a:rPr lang="en" dirty="0" err="1"/>
              <a:t>decir</a:t>
            </a:r>
            <a:r>
              <a:rPr lang="en" dirty="0"/>
              <a:t>, es </a:t>
            </a:r>
            <a:r>
              <a:rPr lang="en" b="1" dirty="0"/>
              <a:t>un </a:t>
            </a:r>
            <a:r>
              <a:rPr lang="en" b="1" dirty="0" err="1"/>
              <a:t>lenguaje</a:t>
            </a:r>
            <a:r>
              <a:rPr lang="en" b="1" dirty="0"/>
              <a:t> de </a:t>
            </a:r>
            <a:r>
              <a:rPr lang="en" b="1" dirty="0" err="1"/>
              <a:t>marcado</a:t>
            </a:r>
            <a:r>
              <a:rPr lang="en" b="1" dirty="0"/>
              <a:t> que define un conjunto de </a:t>
            </a:r>
            <a:r>
              <a:rPr lang="en" b="1" dirty="0" err="1"/>
              <a:t>reglas</a:t>
            </a:r>
            <a:r>
              <a:rPr lang="en" b="1" dirty="0"/>
              <a:t> para la </a:t>
            </a:r>
            <a:r>
              <a:rPr lang="en" b="1" dirty="0" err="1"/>
              <a:t>codificación</a:t>
            </a:r>
            <a:r>
              <a:rPr lang="en" b="1" dirty="0"/>
              <a:t> de </a:t>
            </a:r>
            <a:r>
              <a:rPr lang="en" b="1" dirty="0" err="1"/>
              <a:t>documentos</a:t>
            </a:r>
            <a:r>
              <a:rPr lang="en" dirty="0"/>
              <a:t>. </a:t>
            </a:r>
            <a:endParaRPr lang="en"/>
          </a:p>
          <a:p>
            <a:pPr marL="76200" indent="0">
              <a:buNone/>
            </a:pPr>
            <a:r>
              <a:rPr lang="en" dirty="0"/>
              <a:t>Se centra </a:t>
            </a:r>
            <a:r>
              <a:rPr lang="en" dirty="0" err="1"/>
              <a:t>en</a:t>
            </a:r>
            <a:r>
              <a:rPr lang="en" dirty="0"/>
              <a:t> la </a:t>
            </a:r>
            <a:r>
              <a:rPr lang="en" dirty="0" err="1"/>
              <a:t>simplicidad</a:t>
            </a:r>
            <a:r>
              <a:rPr lang="en" dirty="0"/>
              <a:t>, la </a:t>
            </a:r>
            <a:r>
              <a:rPr lang="en" dirty="0" err="1"/>
              <a:t>generalidad</a:t>
            </a:r>
            <a:r>
              <a:rPr lang="en" dirty="0"/>
              <a:t> y la </a:t>
            </a:r>
            <a:r>
              <a:rPr lang="en" dirty="0" err="1"/>
              <a:t>facilidad</a:t>
            </a:r>
            <a:r>
              <a:rPr lang="en" dirty="0"/>
              <a:t> de </a:t>
            </a:r>
            <a:r>
              <a:rPr lang="en" dirty="0" err="1"/>
              <a:t>uso</a:t>
            </a:r>
            <a:r>
              <a:rPr lang="en" dirty="0"/>
              <a:t> y, por lo tanto, se </a:t>
            </a:r>
            <a:r>
              <a:rPr lang="en" dirty="0" err="1"/>
              <a:t>utiliza</a:t>
            </a:r>
            <a:r>
              <a:rPr lang="en" dirty="0"/>
              <a:t> para </a:t>
            </a:r>
            <a:r>
              <a:rPr lang="en" dirty="0" err="1"/>
              <a:t>varios</a:t>
            </a:r>
            <a:r>
              <a:rPr lang="en" dirty="0"/>
              <a:t> </a:t>
            </a:r>
            <a:r>
              <a:rPr lang="en" dirty="0" err="1"/>
              <a:t>servicios</a:t>
            </a:r>
            <a:r>
              <a:rPr lang="en" dirty="0"/>
              <a:t> web.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Diferencias</a:t>
            </a:r>
            <a:r>
              <a:rPr lang="en" dirty="0"/>
              <a:t> entre XML y HTML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XML</a:t>
            </a:r>
          </a:p>
          <a:p>
            <a:pPr marL="171450" indent="-171450"/>
            <a:r>
              <a:rPr lang="en" sz="1000" dirty="0"/>
              <a:t>El XML es un lenguaje de marcado basado en texto que tiene una estructura de auto-descripción y puede definir efectivamente otro lenguaje de marcado. Por otro lado, el HTML es un lenguaje de mrcado predefinido y tiene una capacidad limitada</a:t>
            </a:r>
          </a:p>
          <a:p>
            <a:pPr marL="171450" indent="-171450"/>
            <a:r>
              <a:rPr lang="en" sz="1000" dirty="0"/>
              <a:t>El XML proporciona la estructura lógica del documento, mientras que la estructura del HTML está predefinida, utilizando tags heads e body;</a:t>
            </a:r>
          </a:p>
          <a:p>
            <a:pPr marL="171450" indent="-171450"/>
            <a:endParaRPr lang="en" sz="1000" dirty="0"/>
          </a:p>
          <a:p>
            <a:pPr marL="0" indent="0">
              <a:buNone/>
            </a:pPr>
            <a:endParaRPr lang="en" sz="1000"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HTML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El HTML se preocupa por formatear datos y para ello son las etiquetas que tiene el lenguaje, para formatear la información que se desea mostrar.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El desarrollo del HTML estuvo marcado la competencia entre los distintos visores del mercado. Cada uno quería ser el mejor e inventaba etiquetas nuevas que a la larga entraban a formar parte del estándar del W3C, como la etiqueta &lt;FRAME&gt;.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Procesar la información en HTML es inviable, por estar mezclada con los estilos y las etiquetas que formatean la información.</a:t>
            </a:r>
            <a:endParaRPr lang="en-US" sz="1100"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7E57E-DCE6-4C29-A34E-CC5D2843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XML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E55D3-6ACE-4E67-AB17-99B2FCD8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77" y="1239803"/>
            <a:ext cx="8229599" cy="3725700"/>
          </a:xfrm>
        </p:spPr>
        <p:txBody>
          <a:bodyPr/>
          <a:lstStyle/>
          <a:p>
            <a:r>
              <a:rPr lang="es-ES" sz="1400" dirty="0"/>
              <a:t>XML es un subconjunto de SGML que incorpora las tres características más importantes de este:</a:t>
            </a:r>
          </a:p>
          <a:p>
            <a:r>
              <a:rPr lang="es-ES" sz="1400" dirty="0"/>
              <a:t>Extensibilidad</a:t>
            </a:r>
          </a:p>
          <a:p>
            <a:r>
              <a:rPr lang="es-ES" sz="1400" dirty="0"/>
              <a:t>Estructura</a:t>
            </a:r>
          </a:p>
          <a:p>
            <a:r>
              <a:rPr lang="es-ES" sz="1400" dirty="0"/>
              <a:t>Validación</a:t>
            </a:r>
          </a:p>
          <a:p>
            <a:r>
              <a:rPr lang="es-ES" sz="1400" dirty="0"/>
              <a:t>Basado en texto.</a:t>
            </a:r>
          </a:p>
          <a:p>
            <a:r>
              <a:rPr lang="es-ES" sz="1400" dirty="0"/>
              <a:t>Orientado a los contenidos no presentación.</a:t>
            </a:r>
          </a:p>
          <a:p>
            <a:r>
              <a:rPr lang="es-ES" sz="1400" dirty="0"/>
              <a:t>Las etiquetas se definen para crear los documentos, no tienen un significado preestablecido.</a:t>
            </a:r>
          </a:p>
          <a:p>
            <a:r>
              <a:rPr lang="es-ES" sz="1400" dirty="0"/>
              <a:t>No es sustituto de HTML.</a:t>
            </a:r>
          </a:p>
          <a:p>
            <a:r>
              <a:rPr lang="es-ES" sz="1400" dirty="0"/>
              <a:t>No existe un visor genérico de XML.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50964A-2D6B-4637-BC80-560FE4780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6339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Presentación en pantalla (16:9)</PresentationFormat>
  <Paragraphs>25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Cousine</vt:lpstr>
      <vt:lpstr>Valentine template</vt:lpstr>
      <vt:lpstr>¿QUE ES XML?</vt:lpstr>
      <vt:lpstr>XML</vt:lpstr>
      <vt:lpstr>Diferencias entre XML y HTML</vt:lpstr>
      <vt:lpstr>Características de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</dc:title>
  <cp:lastModifiedBy>Iván Aurelio Márquez Morales</cp:lastModifiedBy>
  <cp:revision>39</cp:revision>
  <dcterms:modified xsi:type="dcterms:W3CDTF">2022-01-29T21:30:52Z</dcterms:modified>
</cp:coreProperties>
</file>