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1" r:id="rId5"/>
    <p:sldId id="272" r:id="rId6"/>
    <p:sldId id="286" r:id="rId7"/>
    <p:sldId id="287" r:id="rId8"/>
    <p:sldId id="288" r:id="rId9"/>
    <p:sldId id="289" r:id="rId10"/>
    <p:sldId id="290" r:id="rId11"/>
    <p:sldId id="285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314" y="7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03/25/2024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03/25/2024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  <a:br>
              <a:rPr lang="ru-RU" dirty="0"/>
            </a:br>
            <a:r>
              <a:rPr lang="ru-RU" dirty="0"/>
              <a:t>«Портал рассылок»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</a:t>
            </a:r>
          </a:p>
          <a:p>
            <a:r>
              <a:rPr lang="ru-RU" dirty="0"/>
              <a:t>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151344"/>
            <a:ext cx="7625267" cy="652860"/>
          </a:xfrm>
        </p:spPr>
        <p:txBody>
          <a:bodyPr/>
          <a:lstStyle/>
          <a:p>
            <a:r>
              <a:rPr lang="ru-RU" dirty="0"/>
              <a:t>Выполнил: Давиденко Алексей, БПИ214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AF9F68-8AA0-6A56-D1B8-82CB43B2DB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информация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1600" dirty="0"/>
              <a:t>Данный сайт был создан во время моей первой работы. Это компания с очень маленьким </a:t>
            </a:r>
            <a:r>
              <a:rPr lang="en-US" sz="1600" dirty="0"/>
              <a:t>IT</a:t>
            </a:r>
            <a:r>
              <a:rPr lang="ru-RU" sz="1600" dirty="0"/>
              <a:t>-отделом, поэтому у меня был полный простор для творчества. Я принял решение писать фронтенд с использованием языка </a:t>
            </a:r>
            <a:r>
              <a:rPr lang="en-US" sz="1600" dirty="0"/>
              <a:t>Typescript</a:t>
            </a:r>
            <a:r>
              <a:rPr lang="ru-RU" sz="1600" dirty="0"/>
              <a:t>, библиотек </a:t>
            </a:r>
            <a:r>
              <a:rPr lang="en-US" sz="1600" dirty="0"/>
              <a:t>React</a:t>
            </a:r>
            <a:r>
              <a:rPr lang="ru-RU" sz="1600" dirty="0"/>
              <a:t>, </a:t>
            </a:r>
            <a:r>
              <a:rPr lang="en-US" sz="1600" dirty="0"/>
              <a:t>materialize </a:t>
            </a:r>
            <a:r>
              <a:rPr lang="ru-RU" sz="1600" dirty="0"/>
              <a:t>и </a:t>
            </a:r>
            <a:r>
              <a:rPr lang="en-US" sz="1600" dirty="0"/>
              <a:t>MUI.</a:t>
            </a:r>
            <a:endParaRPr lang="ru-RU" sz="1600" dirty="0"/>
          </a:p>
          <a:p>
            <a:r>
              <a:rPr lang="ru-RU" sz="1600" dirty="0"/>
              <a:t>Основной целью являлось создание, управление и прохождение опросов внутри компании.</a:t>
            </a:r>
          </a:p>
          <a:p>
            <a:r>
              <a:rPr lang="ru-RU" dirty="0"/>
              <a:t>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Изначально сайт предполагал авторизацию пользователей при помощи их учётных записей и </a:t>
            </a:r>
            <a:r>
              <a:rPr lang="en-US" sz="1600" dirty="0"/>
              <a:t>Active Directory</a:t>
            </a:r>
            <a:r>
              <a:rPr lang="ru-RU" sz="1600" dirty="0"/>
              <a:t>, поэтому регистрация не требовалась, пользователи получали доступ по заявке.</a:t>
            </a:r>
          </a:p>
          <a:p>
            <a:r>
              <a:rPr lang="ru-RU" sz="1600" dirty="0"/>
              <a:t>Реализован </a:t>
            </a:r>
            <a:r>
              <a:rPr lang="en-US" sz="1600" dirty="0"/>
              <a:t>JWT</a:t>
            </a:r>
            <a:r>
              <a:rPr lang="ru-RU" sz="1600" dirty="0"/>
              <a:t>-токен.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CFFE35-1221-504C-72C7-F80CA58B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40" y="3442060"/>
            <a:ext cx="7108104" cy="3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92" y="1296406"/>
            <a:ext cx="2459616" cy="777025"/>
          </a:xfrm>
        </p:spPr>
        <p:txBody>
          <a:bodyPr/>
          <a:lstStyle/>
          <a:p>
            <a:r>
              <a:rPr lang="ru-RU" dirty="0"/>
              <a:t>Создание опросов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702A3F-A259-5362-4B3F-67432BF5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31" y="2050180"/>
            <a:ext cx="10019138" cy="45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604" y="1211159"/>
            <a:ext cx="1656789" cy="777025"/>
          </a:xfrm>
        </p:spPr>
        <p:txBody>
          <a:bodyPr/>
          <a:lstStyle/>
          <a:p>
            <a:r>
              <a:rPr lang="ru-RU" dirty="0"/>
              <a:t>Мои опросы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Мои опросы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00896-0316-CD8A-C761-49D58B52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99" y="1836302"/>
            <a:ext cx="9845401" cy="4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0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378" y="1209535"/>
            <a:ext cx="2827242" cy="777025"/>
          </a:xfrm>
        </p:spPr>
        <p:txBody>
          <a:bodyPr/>
          <a:lstStyle/>
          <a:p>
            <a:r>
              <a:rPr lang="ru-RU" dirty="0"/>
              <a:t>Прохождение опроса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Прохождение опроса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9260CC-CA6B-929A-D3B2-3E5FECF3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49" y="1851807"/>
            <a:ext cx="9228901" cy="42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51" y="1215912"/>
            <a:ext cx="3576098" cy="777025"/>
          </a:xfrm>
        </p:spPr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Программная Инженерия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Корпоративный сайт</a:t>
            </a:r>
          </a:p>
          <a:p>
            <a:r>
              <a:rPr lang="ru-RU" dirty="0"/>
              <a:t>«Портал рассылок»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D9FF5-F317-FE44-F838-0BF0B96B5EBC}"/>
              </a:ext>
            </a:extLst>
          </p:cNvPr>
          <p:cNvSpPr txBox="1"/>
          <p:nvPr/>
        </p:nvSpPr>
        <p:spPr>
          <a:xfrm>
            <a:off x="452387" y="1780674"/>
            <a:ext cx="11405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HSE Sans" panose="02000000000000000000" pitchFamily="2" charset="0"/>
              </a:rPr>
              <a:t>Redux – </a:t>
            </a:r>
            <a:r>
              <a:rPr lang="ru-RU" sz="1600" dirty="0">
                <a:latin typeface="HSE Sans" panose="02000000000000000000" pitchFamily="2" charset="0"/>
              </a:rPr>
              <a:t>хранение информации на клиентской стороне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HSE Sans" panose="02000000000000000000" pitchFamily="2" charset="0"/>
              </a:rPr>
              <a:t>React-router – </a:t>
            </a:r>
            <a:r>
              <a:rPr lang="ru-RU" sz="1600" dirty="0">
                <a:latin typeface="HSE Sans" panose="02000000000000000000" pitchFamily="2" charset="0"/>
              </a:rPr>
              <a:t>для маршрутизации и защищённых путей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>
                <a:latin typeface="HSE Sans" panose="02000000000000000000" pitchFamily="2" charset="0"/>
              </a:rPr>
              <a:t>Axios</a:t>
            </a:r>
            <a:r>
              <a:rPr lang="en-US" sz="1600" dirty="0">
                <a:latin typeface="HSE Sans" panose="02000000000000000000" pitchFamily="2" charset="0"/>
              </a:rPr>
              <a:t> – </a:t>
            </a:r>
            <a:r>
              <a:rPr lang="ru-RU" sz="1600" dirty="0">
                <a:latin typeface="HSE Sans" panose="02000000000000000000" pitchFamily="2" charset="0"/>
              </a:rPr>
              <a:t>для отправки запросов на бэкенд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HSE Sans" panose="02000000000000000000" pitchFamily="2" charset="0"/>
              </a:rPr>
              <a:t>Moment – </a:t>
            </a:r>
            <a:r>
              <a:rPr lang="ru-RU" sz="1600" dirty="0">
                <a:latin typeface="HSE Sans" panose="02000000000000000000" pitchFamily="2" charset="0"/>
              </a:rPr>
              <a:t>для даты и времени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>
                <a:latin typeface="HSE Sans" panose="02000000000000000000" pitchFamily="2" charset="0"/>
              </a:rPr>
              <a:t>Datepicker</a:t>
            </a:r>
            <a:r>
              <a:rPr lang="en-US" sz="1600" dirty="0">
                <a:latin typeface="HSE Sans" panose="02000000000000000000" pitchFamily="2" charset="0"/>
              </a:rPr>
              <a:t> – </a:t>
            </a:r>
            <a:r>
              <a:rPr lang="ru-RU" sz="1600" dirty="0">
                <a:latin typeface="HSE Sans" panose="02000000000000000000" pitchFamily="2" charset="0"/>
              </a:rPr>
              <a:t>для выбора даты и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1805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210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HSE Sans</vt:lpstr>
      <vt:lpstr>Office Theme</vt:lpstr>
      <vt:lpstr>Корпоративный сайт «Портал рассылок»</vt:lpstr>
      <vt:lpstr>Основная информация</vt:lpstr>
      <vt:lpstr>Авторизация</vt:lpstr>
      <vt:lpstr>Создание опросов</vt:lpstr>
      <vt:lpstr>Мои опросы</vt:lpstr>
      <vt:lpstr>Прохождение опроса</vt:lpstr>
      <vt:lpstr>Используемые библиотеки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Алексей Давиденко</cp:lastModifiedBy>
  <cp:revision>16</cp:revision>
  <cp:lastPrinted>2021-11-11T13:08:42Z</cp:lastPrinted>
  <dcterms:created xsi:type="dcterms:W3CDTF">2021-11-11T08:52:47Z</dcterms:created>
  <dcterms:modified xsi:type="dcterms:W3CDTF">2024-03-25T07:20:11Z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