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85" r:id="rId2"/>
    <p:sldId id="294" r:id="rId3"/>
    <p:sldId id="295" r:id="rId4"/>
    <p:sldId id="296" r:id="rId5"/>
    <p:sldId id="297" r:id="rId6"/>
    <p:sldId id="298" r:id="rId7"/>
    <p:sldId id="299" r:id="rId8"/>
    <p:sldId id="293" r:id="rId9"/>
    <p:sldId id="300" r:id="rId10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-3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-3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8149-C3EA-46ED-98D6-51EA351249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B0D67-A6F4-48A3-A747-74EF8FB3BA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1C35-5990-48B9-883C-FE15823CB2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6B746-7C29-476E-B7B8-C07CBE0FB6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C221-4771-4460-9BCA-4EF9AED04B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59DB-350A-4FA1-A67B-406F28F0B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AC1CC-DF37-4EF9-820A-0AFEADA898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01700-ED3B-498B-8483-33BD21BED6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7D9F-D8C9-4BFA-88DB-F09EAE032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7D737-9BE9-4A2F-A4BC-07D53ACC6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30E6-94D1-4BE6-B34D-DAFAE1B332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7B9FDD2-4B61-4045-BA91-B2BE2D654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Security Law &amp; Ethics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 Sense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638800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By:</a:t>
            </a:r>
          </a:p>
          <a:p>
            <a:r>
              <a:rPr lang="en-US" sz="1400" b="1" dirty="0"/>
              <a:t>Rama Shanker (PGT CS)</a:t>
            </a:r>
          </a:p>
          <a:p>
            <a:r>
              <a:rPr lang="en-US" sz="1200" dirty="0"/>
              <a:t>DAV Ambuja Vidya Niketan Public School</a:t>
            </a:r>
          </a:p>
          <a:p>
            <a:r>
              <a:rPr lang="en-US" sz="1200" dirty="0"/>
              <a:t>Darlaghat, Solan, H.P.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/>
              <a:t>Entry to Cyber World: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/>
              <a:t>What is “Cyber Security” &amp; “Cyber Space”?</a:t>
            </a:r>
          </a:p>
          <a:p>
            <a:r>
              <a:rPr lang="en-US" dirty="0"/>
              <a:t>What is the Difference between Real World and Cyber World?</a:t>
            </a:r>
          </a:p>
          <a:p>
            <a:r>
              <a:rPr lang="en-US" dirty="0"/>
              <a:t>Why we need a Secured Cyber Space?</a:t>
            </a:r>
          </a:p>
          <a:p>
            <a:r>
              <a:rPr lang="en-US" dirty="0"/>
              <a:t>Security Threats in Cyber Space?</a:t>
            </a:r>
          </a:p>
          <a:p>
            <a:r>
              <a:rPr lang="en-US" dirty="0"/>
              <a:t>How Casual We are while working on Internet?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/>
          <a:lstStyle/>
          <a:p>
            <a:r>
              <a:rPr lang="en-US" dirty="0"/>
              <a:t>Ethical Issues: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/>
              <a:t>Intellectual Property Right</a:t>
            </a:r>
          </a:p>
          <a:p>
            <a:pPr lvl="1"/>
            <a:r>
              <a:rPr lang="en-US" dirty="0"/>
              <a:t>Rights of Owner &amp; Solicited Respect.</a:t>
            </a:r>
          </a:p>
          <a:p>
            <a:r>
              <a:rPr lang="en-US" dirty="0"/>
              <a:t>Plagiarism</a:t>
            </a:r>
          </a:p>
          <a:p>
            <a:pPr lvl="1"/>
            <a:r>
              <a:rPr lang="en-US" dirty="0"/>
              <a:t>Stealing someone’s intellectual Property and posing as our own.</a:t>
            </a:r>
          </a:p>
          <a:p>
            <a:r>
              <a:rPr lang="en-US" dirty="0"/>
              <a:t>Digital Property Rights</a:t>
            </a:r>
          </a:p>
          <a:p>
            <a:pPr lvl="1"/>
            <a:r>
              <a:rPr lang="en-US" dirty="0"/>
              <a:t>Digital Assets Online/Offline.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Cyber Crime (A Criminal Offense):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/>
          <a:lstStyle/>
          <a:p>
            <a:r>
              <a:rPr lang="en-US" dirty="0"/>
              <a:t>Information Theft</a:t>
            </a:r>
          </a:p>
          <a:p>
            <a:pPr lvl="1"/>
            <a:r>
              <a:rPr lang="en-US" dirty="0"/>
              <a:t>Phishing:  Attempt to acquire information.</a:t>
            </a:r>
          </a:p>
          <a:p>
            <a:r>
              <a:rPr lang="en-US" dirty="0"/>
              <a:t>Scams</a:t>
            </a:r>
          </a:p>
          <a:p>
            <a:pPr lvl="1"/>
            <a:r>
              <a:rPr lang="en-US" dirty="0"/>
              <a:t>Fraudulent Business Practice.</a:t>
            </a:r>
          </a:p>
          <a:p>
            <a:r>
              <a:rPr lang="en-US" dirty="0"/>
              <a:t>Illegal Downloads</a:t>
            </a:r>
          </a:p>
          <a:p>
            <a:pPr lvl="1"/>
            <a:r>
              <a:rPr lang="en-US" dirty="0"/>
              <a:t>Downloading without having right.</a:t>
            </a:r>
          </a:p>
          <a:p>
            <a:r>
              <a:rPr lang="en-US" dirty="0"/>
              <a:t>Child Pornography</a:t>
            </a:r>
          </a:p>
          <a:p>
            <a:pPr lvl="1"/>
            <a:r>
              <a:rPr lang="en-US" dirty="0"/>
              <a:t>Visual or Written Representation of Sexual Materials to child.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Cyber Law and IT Act: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Legal and Regulatory aspects</a:t>
            </a:r>
          </a:p>
          <a:p>
            <a:pPr lvl="1"/>
            <a:r>
              <a:rPr lang="en-US" dirty="0"/>
              <a:t>Illegal activity in the Cyber World or Cyber Space.</a:t>
            </a:r>
          </a:p>
          <a:p>
            <a:r>
              <a:rPr lang="en-US" dirty="0"/>
              <a:t>IT Act 2000</a:t>
            </a:r>
          </a:p>
          <a:p>
            <a:pPr lvl="1"/>
            <a:r>
              <a:rPr lang="en-US" dirty="0"/>
              <a:t>17-Oct-2000 Legal recognition to e-Commerce with individual and Government.</a:t>
            </a:r>
          </a:p>
          <a:p>
            <a:r>
              <a:rPr lang="en-US" dirty="0"/>
              <a:t>IT Act 2008</a:t>
            </a:r>
          </a:p>
          <a:p>
            <a:pPr lvl="1"/>
            <a:r>
              <a:rPr lang="en-US" dirty="0"/>
              <a:t>Information Security,  Cyber Terrorism,  Data Protection,  inclusion in to IPC 1860 with other laws where Digital Information is involved.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Gender Issues while Teaching CS: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3657600"/>
          </a:xfrm>
        </p:spPr>
        <p:txBody>
          <a:bodyPr>
            <a:normAutofit/>
          </a:bodyPr>
          <a:lstStyle/>
          <a:p>
            <a:r>
              <a:rPr lang="en-US" dirty="0"/>
              <a:t>Preconceived Notions</a:t>
            </a:r>
          </a:p>
          <a:p>
            <a:r>
              <a:rPr lang="en-US" dirty="0"/>
              <a:t>Lack of Interest 70:30 Ratio</a:t>
            </a:r>
          </a:p>
          <a:p>
            <a:r>
              <a:rPr lang="en-US" dirty="0"/>
              <a:t>Lack of Motivation (Gender Biased)</a:t>
            </a:r>
          </a:p>
          <a:p>
            <a:r>
              <a:rPr lang="en-US" dirty="0"/>
              <a:t>Lack of Role Models</a:t>
            </a:r>
          </a:p>
          <a:p>
            <a:r>
              <a:rPr lang="en-US" dirty="0"/>
              <a:t>Lack of Encouragement in School</a:t>
            </a:r>
          </a:p>
          <a:p>
            <a:r>
              <a:rPr lang="en-US" dirty="0"/>
              <a:t>Non-Girl Friendly work Culture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790688" cy="1143000"/>
          </a:xfrm>
        </p:spPr>
        <p:txBody>
          <a:bodyPr>
            <a:normAutofit/>
          </a:bodyPr>
          <a:lstStyle/>
          <a:p>
            <a:r>
              <a:rPr lang="en-US" dirty="0"/>
              <a:t>Computer Forensics: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3657600"/>
          </a:xfrm>
        </p:spPr>
        <p:txBody>
          <a:bodyPr>
            <a:normAutofit/>
          </a:bodyPr>
          <a:lstStyle/>
          <a:p>
            <a:r>
              <a:rPr lang="en-US" dirty="0"/>
              <a:t>Digital Evidence / Footprints</a:t>
            </a:r>
          </a:p>
          <a:p>
            <a:r>
              <a:rPr lang="en-US" dirty="0"/>
              <a:t>Recovery of Data and Information.</a:t>
            </a:r>
          </a:p>
          <a:p>
            <a:r>
              <a:rPr lang="en-US" dirty="0"/>
              <a:t>Cyber Activity Log at Different Level.</a:t>
            </a:r>
          </a:p>
          <a:p>
            <a:r>
              <a:rPr lang="en-US" dirty="0"/>
              <a:t>Recognition to the collected digital Evidence. </a:t>
            </a:r>
          </a:p>
          <a:p>
            <a:r>
              <a:rPr lang="en-US" dirty="0"/>
              <a:t>Under IT Act (Amended).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813"/>
            <a:ext cx="7543800" cy="2084387"/>
          </a:xfrm>
        </p:spPr>
        <p:txBody>
          <a:bodyPr/>
          <a:lstStyle/>
          <a:p>
            <a:r>
              <a:rPr lang="en-US" sz="4000" dirty="0"/>
              <a:t>Empower Yourself ,  Your Child and Community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590801"/>
            <a:ext cx="74676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Lets work together to keep our kids safe.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not a matter of violating their privacy.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parents are responsible for their children.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need to guide them in good times and in bad.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is not that they are doing bad things.  They do not have enough experience to handle adult type situation.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really have not been here as long as we have!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95600"/>
            <a:ext cx="7498080" cy="1143000"/>
          </a:xfrm>
        </p:spPr>
        <p:txBody>
          <a:bodyPr/>
          <a:lstStyle/>
          <a:p>
            <a:r>
              <a:rPr lang="en-US" dirty="0"/>
              <a:t>It’s Beginning…………….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</TotalTime>
  <Words>357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Solstice</vt:lpstr>
      <vt:lpstr>Cyber Security Law &amp; Ethics</vt:lpstr>
      <vt:lpstr>Entry to Cyber World: </vt:lpstr>
      <vt:lpstr>Ethical Issues: </vt:lpstr>
      <vt:lpstr>Cyber Crime (A Criminal Offense): </vt:lpstr>
      <vt:lpstr>Cyber Law and IT Act: </vt:lpstr>
      <vt:lpstr>Gender Issues while Teaching CS: </vt:lpstr>
      <vt:lpstr>Computer Forensics: </vt:lpstr>
      <vt:lpstr>Empower Yourself ,  Your Child and Community</vt:lpstr>
      <vt:lpstr>It’s Beginning…………….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STAYING SAFE ON THE INTERNET</dc:title>
  <dc:creator>G0002095</dc:creator>
  <cp:lastModifiedBy>MR.RAMA SHANKAR</cp:lastModifiedBy>
  <cp:revision>23</cp:revision>
  <dcterms:created xsi:type="dcterms:W3CDTF">2008-02-06T17:12:05Z</dcterms:created>
  <dcterms:modified xsi:type="dcterms:W3CDTF">2020-05-02T16:50:53Z</dcterms:modified>
</cp:coreProperties>
</file>