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364" r:id="rId3"/>
    <p:sldId id="366" r:id="rId4"/>
    <p:sldId id="371" r:id="rId5"/>
    <p:sldId id="367" r:id="rId6"/>
    <p:sldId id="363" r:id="rId7"/>
    <p:sldId id="370" r:id="rId8"/>
    <p:sldId id="368" r:id="rId9"/>
    <p:sldId id="369" r:id="rId10"/>
    <p:sldId id="3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>
        <p:scale>
          <a:sx n="66" d="100"/>
          <a:sy n="66" d="100"/>
        </p:scale>
        <p:origin x="160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hyperlink" Target="http://bibliotecadeinvestigaciones.wordpress.com/2013/03/03/hardware-parte-fisica-y-dispositivos-electronico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BD912-378A-4A62-88E6-5CD897565F13}" type="doc">
      <dgm:prSet loTypeId="urn:microsoft.com/office/officeart/2005/8/layout/hList9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E9935F-D07B-47B4-8895-78F3D9A6038D}">
      <dgm:prSet phldrT="[Text]"/>
      <dgm:spPr/>
      <dgm:t>
        <a:bodyPr/>
        <a:lstStyle/>
        <a:p>
          <a:r>
            <a:rPr lang="en-US" b="1" dirty="0"/>
            <a:t>Statistician</a:t>
          </a:r>
        </a:p>
      </dgm:t>
    </dgm:pt>
    <dgm:pt modelId="{006C55B6-FCCC-4EBD-BDD2-E930A6A8BB22}" type="parTrans" cxnId="{9E93F0BD-B22D-464E-B362-FFE9BE7D1A66}">
      <dgm:prSet/>
      <dgm:spPr/>
      <dgm:t>
        <a:bodyPr/>
        <a:lstStyle/>
        <a:p>
          <a:endParaRPr lang="en-US"/>
        </a:p>
      </dgm:t>
    </dgm:pt>
    <dgm:pt modelId="{9C294E1C-5C09-4023-BD0D-714A8BA6638E}" type="sibTrans" cxnId="{9E93F0BD-B22D-464E-B362-FFE9BE7D1A66}">
      <dgm:prSet/>
      <dgm:spPr/>
      <dgm:t>
        <a:bodyPr/>
        <a:lstStyle/>
        <a:p>
          <a:endParaRPr lang="en-US"/>
        </a:p>
      </dgm:t>
    </dgm:pt>
    <dgm:pt modelId="{04187CCB-C073-4923-BA73-2E5D124F49DB}">
      <dgm:prSet phldrT="[Text]"/>
      <dgm:spPr/>
      <dgm:t>
        <a:bodyPr/>
        <a:lstStyle/>
        <a:p>
          <a:r>
            <a:rPr lang="en-US" b="1" dirty="0"/>
            <a:t>Data is given (i.e. in text files)</a:t>
          </a:r>
        </a:p>
      </dgm:t>
    </dgm:pt>
    <dgm:pt modelId="{6FB640B9-18C9-4888-850E-E0AE67800B9F}" type="parTrans" cxnId="{2297D997-4619-46F4-BF68-CA044F0C8C13}">
      <dgm:prSet/>
      <dgm:spPr/>
      <dgm:t>
        <a:bodyPr/>
        <a:lstStyle/>
        <a:p>
          <a:endParaRPr lang="en-US"/>
        </a:p>
      </dgm:t>
    </dgm:pt>
    <dgm:pt modelId="{14606AB4-C8B8-4199-A842-DB032C6DA919}" type="sibTrans" cxnId="{2297D997-4619-46F4-BF68-CA044F0C8C13}">
      <dgm:prSet/>
      <dgm:spPr/>
      <dgm:t>
        <a:bodyPr/>
        <a:lstStyle/>
        <a:p>
          <a:endParaRPr lang="en-US"/>
        </a:p>
      </dgm:t>
    </dgm:pt>
    <dgm:pt modelId="{4022B4C6-A53D-40BE-9C2D-113C394A8597}">
      <dgm:prSet phldrT="[Text]" custT="1"/>
      <dgm:spPr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Focus 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gm:t>
    </dgm:pt>
    <dgm:pt modelId="{4E026C2D-8807-4C6F-9B89-187C0774AD14}" type="parTrans" cxnId="{7ED8D3C9-606E-40C4-8140-37F41B2B1F43}">
      <dgm:prSet/>
      <dgm:spPr/>
      <dgm:t>
        <a:bodyPr/>
        <a:lstStyle/>
        <a:p>
          <a:endParaRPr lang="en-US"/>
        </a:p>
      </dgm:t>
    </dgm:pt>
    <dgm:pt modelId="{1C1C3B0C-3FB9-4CD9-9D0D-EDBDE48D9C5F}" type="sibTrans" cxnId="{7ED8D3C9-606E-40C4-8140-37F41B2B1F43}">
      <dgm:prSet/>
      <dgm:spPr/>
      <dgm:t>
        <a:bodyPr/>
        <a:lstStyle/>
        <a:p>
          <a:endParaRPr lang="en-US"/>
        </a:p>
      </dgm:t>
    </dgm:pt>
    <dgm:pt modelId="{C7EB1BC5-76BC-4623-A625-00ABD8595BAE}">
      <dgm:prSet phldrT="[Text]"/>
      <dgm:spPr/>
      <dgm:t>
        <a:bodyPr/>
        <a:lstStyle/>
        <a:p>
          <a:r>
            <a:rPr lang="en-US" b="1" dirty="0"/>
            <a:t>Data Scientist</a:t>
          </a:r>
        </a:p>
      </dgm:t>
    </dgm:pt>
    <dgm:pt modelId="{37DAF1F3-1DE0-444A-BC43-B4D47BD7BF4C}" type="parTrans" cxnId="{26978DEB-A688-4A5A-BD4F-F73DD759A044}">
      <dgm:prSet/>
      <dgm:spPr/>
      <dgm:t>
        <a:bodyPr/>
        <a:lstStyle/>
        <a:p>
          <a:endParaRPr lang="en-US"/>
        </a:p>
      </dgm:t>
    </dgm:pt>
    <dgm:pt modelId="{FB157564-EBDE-450C-BC3F-ACD2485824F3}" type="sibTrans" cxnId="{26978DEB-A688-4A5A-BD4F-F73DD759A044}">
      <dgm:prSet/>
      <dgm:spPr/>
      <dgm:t>
        <a:bodyPr/>
        <a:lstStyle/>
        <a:p>
          <a:endParaRPr lang="en-US"/>
        </a:p>
      </dgm:t>
    </dgm:pt>
    <dgm:pt modelId="{C9214A14-41CE-4335-ADE3-61BC4F70F4DA}">
      <dgm:prSet phldrT="[Text]"/>
      <dgm:spPr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b="1" dirty="0"/>
            <a:t>Need to get data (i.e. from database) </a:t>
          </a:r>
        </a:p>
      </dgm:t>
    </dgm:pt>
    <dgm:pt modelId="{336C7023-A7AE-4E48-A763-65706E8E0FCF}" type="parTrans" cxnId="{6B59C739-510A-4AD5-B7D3-3834F277DEFD}">
      <dgm:prSet/>
      <dgm:spPr/>
      <dgm:t>
        <a:bodyPr/>
        <a:lstStyle/>
        <a:p>
          <a:endParaRPr lang="en-US"/>
        </a:p>
      </dgm:t>
    </dgm:pt>
    <dgm:pt modelId="{C790F2E6-A20B-4BCC-ADE1-6D1B4D717D51}" type="sibTrans" cxnId="{6B59C739-510A-4AD5-B7D3-3834F277DEFD}">
      <dgm:prSet/>
      <dgm:spPr/>
      <dgm:t>
        <a:bodyPr/>
        <a:lstStyle/>
        <a:p>
          <a:endParaRPr lang="en-US"/>
        </a:p>
      </dgm:t>
    </dgm:pt>
    <dgm:pt modelId="{C4554EF0-50C6-4ADC-B918-18995D93A09A}">
      <dgm:prSet phldrT="[Text]"/>
      <dgm:spPr/>
      <dgm:t>
        <a:bodyPr/>
        <a:lstStyle/>
        <a:p>
          <a:r>
            <a:rPr lang="en-US" b="1" dirty="0"/>
            <a:t>Focus on business problems and results</a:t>
          </a:r>
        </a:p>
      </dgm:t>
    </dgm:pt>
    <dgm:pt modelId="{A1721BA9-EF1F-40A1-94A1-495C24932D96}" type="parTrans" cxnId="{45745744-048D-40F1-AD58-2E3B56A58F06}">
      <dgm:prSet/>
      <dgm:spPr/>
      <dgm:t>
        <a:bodyPr/>
        <a:lstStyle/>
        <a:p>
          <a:endParaRPr lang="en-US"/>
        </a:p>
      </dgm:t>
    </dgm:pt>
    <dgm:pt modelId="{854EAA0A-8E03-4B90-84C4-7D0C9D8A27DF}" type="sibTrans" cxnId="{45745744-048D-40F1-AD58-2E3B56A58F06}">
      <dgm:prSet/>
      <dgm:spPr/>
      <dgm:t>
        <a:bodyPr/>
        <a:lstStyle/>
        <a:p>
          <a:endParaRPr lang="en-US"/>
        </a:p>
      </dgm:t>
    </dgm:pt>
    <dgm:pt modelId="{54FA874E-5A6C-44C1-8110-70F615601FD0}">
      <dgm:prSet phldrT="[Text]" custT="1"/>
      <dgm:spPr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gm:spPr>
      <dgm:t>
        <a:bodyPr spcFirstLastPara="0" vert="horz" wrap="square" lIns="0" tIns="128016" rIns="128016" bIns="128016" numCol="1" spcCol="1270" anchor="ctr" anchorCtr="0"/>
        <a:lstStyle/>
        <a:p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gm:t>
    </dgm:pt>
    <dgm:pt modelId="{65E2FF6E-39B8-4E32-A02D-DF7FF273A686}" type="parTrans" cxnId="{021F9AAD-D00C-470F-AF90-EBDECCC36E6F}">
      <dgm:prSet/>
      <dgm:spPr/>
      <dgm:t>
        <a:bodyPr/>
        <a:lstStyle/>
        <a:p>
          <a:endParaRPr lang="en-US"/>
        </a:p>
      </dgm:t>
    </dgm:pt>
    <dgm:pt modelId="{84884D06-CA71-498A-89F0-DC53A44DB622}" type="sibTrans" cxnId="{021F9AAD-D00C-470F-AF90-EBDECCC36E6F}">
      <dgm:prSet/>
      <dgm:spPr/>
      <dgm:t>
        <a:bodyPr/>
        <a:lstStyle/>
        <a:p>
          <a:endParaRPr lang="en-US"/>
        </a:p>
      </dgm:t>
    </dgm:pt>
    <dgm:pt modelId="{2FEC5C88-7CFE-4F62-B1A1-31141D0C824E}">
      <dgm:prSet phldrT="[Text]"/>
      <dgm:spPr/>
      <dgm:t>
        <a:bodyPr/>
        <a:lstStyle/>
        <a:p>
          <a:r>
            <a:rPr lang="en-US" b="1" dirty="0"/>
            <a:t>Bring model to data</a:t>
          </a:r>
        </a:p>
      </dgm:t>
    </dgm:pt>
    <dgm:pt modelId="{90901B69-F41B-49D8-94BA-0C70AF5189FF}" type="parTrans" cxnId="{98303B05-24CB-4BC5-84D9-10FA2BFA9147}">
      <dgm:prSet/>
      <dgm:spPr/>
      <dgm:t>
        <a:bodyPr/>
        <a:lstStyle/>
        <a:p>
          <a:endParaRPr lang="en-US"/>
        </a:p>
      </dgm:t>
    </dgm:pt>
    <dgm:pt modelId="{38522292-072E-4A29-A49C-F948126D3628}" type="sibTrans" cxnId="{98303B05-24CB-4BC5-84D9-10FA2BFA9147}">
      <dgm:prSet/>
      <dgm:spPr/>
      <dgm:t>
        <a:bodyPr/>
        <a:lstStyle/>
        <a:p>
          <a:endParaRPr lang="en-US"/>
        </a:p>
      </dgm:t>
    </dgm:pt>
    <dgm:pt modelId="{E86C0525-E49E-4616-85BD-015B6CC84941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Isolated from production system</a:t>
          </a:r>
        </a:p>
      </dgm:t>
    </dgm:pt>
    <dgm:pt modelId="{31D801A3-96A5-4D78-AB4F-10B4F99998E4}" type="parTrans" cxnId="{E2EA2AE8-7398-4F8F-B61C-D67ABABBC9EF}">
      <dgm:prSet/>
      <dgm:spPr/>
      <dgm:t>
        <a:bodyPr/>
        <a:lstStyle/>
        <a:p>
          <a:endParaRPr lang="en-US"/>
        </a:p>
      </dgm:t>
    </dgm:pt>
    <dgm:pt modelId="{ACF9B71A-A6D9-4A19-B7C4-E23BA9042DF7}" type="sibTrans" cxnId="{E2EA2AE8-7398-4F8F-B61C-D67ABABBC9EF}">
      <dgm:prSet/>
      <dgm:spPr/>
      <dgm:t>
        <a:bodyPr/>
        <a:lstStyle/>
        <a:p>
          <a:endParaRPr lang="en-US"/>
        </a:p>
      </dgm:t>
    </dgm:pt>
    <dgm:pt modelId="{B163FB62-590E-4EC1-A972-B5868467B662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Embedded in production system</a:t>
          </a:r>
        </a:p>
      </dgm:t>
    </dgm:pt>
    <dgm:pt modelId="{F1193E78-CD61-49E2-A538-5DD637AAC4E9}" type="parTrans" cxnId="{A991288C-BD17-4F27-B43F-19429120D5BB}">
      <dgm:prSet/>
      <dgm:spPr/>
      <dgm:t>
        <a:bodyPr/>
        <a:lstStyle/>
        <a:p>
          <a:endParaRPr lang="en-US"/>
        </a:p>
      </dgm:t>
    </dgm:pt>
    <dgm:pt modelId="{824C26FA-C602-4B76-B1F0-34A0338F0FDB}" type="sibTrans" cxnId="{A991288C-BD17-4F27-B43F-19429120D5BB}">
      <dgm:prSet/>
      <dgm:spPr/>
      <dgm:t>
        <a:bodyPr/>
        <a:lstStyle/>
        <a:p>
          <a:endParaRPr lang="en-US"/>
        </a:p>
      </dgm:t>
    </dgm:pt>
    <dgm:pt modelId="{6C90C089-8ACA-4376-A5B1-274577C908B4}" type="pres">
      <dgm:prSet presAssocID="{77CBD912-378A-4A62-88E6-5CD897565F13}" presName="list" presStyleCnt="0">
        <dgm:presLayoutVars>
          <dgm:dir/>
          <dgm:animLvl val="lvl"/>
        </dgm:presLayoutVars>
      </dgm:prSet>
      <dgm:spPr/>
    </dgm:pt>
    <dgm:pt modelId="{1ED92E8A-4D03-451D-AAB3-BA749122C4D5}" type="pres">
      <dgm:prSet presAssocID="{68E9935F-D07B-47B4-8895-78F3D9A6038D}" presName="posSpace" presStyleCnt="0"/>
      <dgm:spPr/>
    </dgm:pt>
    <dgm:pt modelId="{ADDC29E6-BE53-44F8-B732-BEAFCA4CBD2C}" type="pres">
      <dgm:prSet presAssocID="{68E9935F-D07B-47B4-8895-78F3D9A6038D}" presName="vertFlow" presStyleCnt="0"/>
      <dgm:spPr/>
    </dgm:pt>
    <dgm:pt modelId="{AAD75E5C-805E-472D-9D5F-240701CD1FC8}" type="pres">
      <dgm:prSet presAssocID="{68E9935F-D07B-47B4-8895-78F3D9A6038D}" presName="topSpace" presStyleCnt="0"/>
      <dgm:spPr/>
    </dgm:pt>
    <dgm:pt modelId="{4F59287B-DF56-4B1A-936E-F4F5C8C8E327}" type="pres">
      <dgm:prSet presAssocID="{68E9935F-D07B-47B4-8895-78F3D9A6038D}" presName="firstComp" presStyleCnt="0"/>
      <dgm:spPr/>
    </dgm:pt>
    <dgm:pt modelId="{F892F135-888B-4F71-9E87-919C92BACEFC}" type="pres">
      <dgm:prSet presAssocID="{68E9935F-D07B-47B4-8895-78F3D9A6038D}" presName="firstChild" presStyleLbl="bgAccFollowNode1" presStyleIdx="0" presStyleCnt="8"/>
      <dgm:spPr/>
    </dgm:pt>
    <dgm:pt modelId="{BE87F2B2-55A1-435B-842B-25C79E4F2591}" type="pres">
      <dgm:prSet presAssocID="{68E9935F-D07B-47B4-8895-78F3D9A6038D}" presName="firstChildTx" presStyleLbl="bgAccFollowNode1" presStyleIdx="0" presStyleCnt="8">
        <dgm:presLayoutVars>
          <dgm:bulletEnabled val="1"/>
        </dgm:presLayoutVars>
      </dgm:prSet>
      <dgm:spPr/>
    </dgm:pt>
    <dgm:pt modelId="{5DF4DE71-BE3D-4AA3-ACAA-B9E88F6DDF1B}" type="pres">
      <dgm:prSet presAssocID="{4022B4C6-A53D-40BE-9C2D-113C394A8597}" presName="comp" presStyleCnt="0"/>
      <dgm:spPr/>
    </dgm:pt>
    <dgm:pt modelId="{707B08FB-8B32-410E-9C5E-DD838C4641F1}" type="pres">
      <dgm:prSet presAssocID="{4022B4C6-A53D-40BE-9C2D-113C394A8597}" presName="child" presStyleLbl="bgAccFollowNode1" presStyleIdx="1" presStyleCnt="8"/>
      <dgm:spPr>
        <a:xfrm>
          <a:off x="1790335" y="1794640"/>
          <a:ext cx="1920224" cy="1280789"/>
        </a:xfrm>
        <a:prstGeom prst="rect">
          <a:avLst/>
        </a:prstGeom>
      </dgm:spPr>
    </dgm:pt>
    <dgm:pt modelId="{FA59AFFF-DCAA-419D-8122-041E5F58A99B}" type="pres">
      <dgm:prSet presAssocID="{4022B4C6-A53D-40BE-9C2D-113C394A8597}" presName="childTx" presStyleLbl="bgAccFollowNode1" presStyleIdx="1" presStyleCnt="8">
        <dgm:presLayoutVars>
          <dgm:bulletEnabled val="1"/>
        </dgm:presLayoutVars>
      </dgm:prSet>
      <dgm:spPr/>
    </dgm:pt>
    <dgm:pt modelId="{0EF0B747-678A-4DE5-917A-01A14C836F3E}" type="pres">
      <dgm:prSet presAssocID="{54FA874E-5A6C-44C1-8110-70F615601FD0}" presName="comp" presStyleCnt="0"/>
      <dgm:spPr/>
    </dgm:pt>
    <dgm:pt modelId="{13293167-2C35-4759-9B9F-2937E2C688E8}" type="pres">
      <dgm:prSet presAssocID="{54FA874E-5A6C-44C1-8110-70F615601FD0}" presName="child" presStyleLbl="bgAccFollowNode1" presStyleIdx="2" presStyleCnt="8"/>
      <dgm:spPr>
        <a:xfrm>
          <a:off x="1790335" y="3075429"/>
          <a:ext cx="1920224" cy="1280789"/>
        </a:xfrm>
        <a:prstGeom prst="rect">
          <a:avLst/>
        </a:prstGeom>
      </dgm:spPr>
    </dgm:pt>
    <dgm:pt modelId="{E131CA55-ADFF-42BD-8047-28B05744846D}" type="pres">
      <dgm:prSet presAssocID="{54FA874E-5A6C-44C1-8110-70F615601FD0}" presName="childTx" presStyleLbl="bgAccFollowNode1" presStyleIdx="2" presStyleCnt="8">
        <dgm:presLayoutVars>
          <dgm:bulletEnabled val="1"/>
        </dgm:presLayoutVars>
      </dgm:prSet>
      <dgm:spPr/>
    </dgm:pt>
    <dgm:pt modelId="{249940AC-BFEA-4537-A476-546DA82A9A3F}" type="pres">
      <dgm:prSet presAssocID="{E86C0525-E49E-4616-85BD-015B6CC84941}" presName="comp" presStyleCnt="0"/>
      <dgm:spPr/>
    </dgm:pt>
    <dgm:pt modelId="{851955FA-74AC-42FF-BA62-E2F35849F51A}" type="pres">
      <dgm:prSet presAssocID="{E86C0525-E49E-4616-85BD-015B6CC84941}" presName="child" presStyleLbl="bgAccFollowNode1" presStyleIdx="3" presStyleCnt="8"/>
      <dgm:spPr/>
    </dgm:pt>
    <dgm:pt modelId="{A1E9BBE4-7B91-4B57-8823-17A20475F7C6}" type="pres">
      <dgm:prSet presAssocID="{E86C0525-E49E-4616-85BD-015B6CC84941}" presName="childTx" presStyleLbl="bgAccFollowNode1" presStyleIdx="3" presStyleCnt="8">
        <dgm:presLayoutVars>
          <dgm:bulletEnabled val="1"/>
        </dgm:presLayoutVars>
      </dgm:prSet>
      <dgm:spPr/>
    </dgm:pt>
    <dgm:pt modelId="{3E9A8858-46F1-45F5-9DFC-318DB500D937}" type="pres">
      <dgm:prSet presAssocID="{68E9935F-D07B-47B4-8895-78F3D9A6038D}" presName="negSpace" presStyleCnt="0"/>
      <dgm:spPr/>
    </dgm:pt>
    <dgm:pt modelId="{C990A137-EEAF-4F51-9835-5F7C91A3C7BD}" type="pres">
      <dgm:prSet presAssocID="{68E9935F-D07B-47B4-8895-78F3D9A6038D}" presName="circle" presStyleLbl="node1" presStyleIdx="0" presStyleCnt="2"/>
      <dgm:spPr/>
    </dgm:pt>
    <dgm:pt modelId="{BE4190F9-134D-4F4B-BE56-5C7C50BEF424}" type="pres">
      <dgm:prSet presAssocID="{9C294E1C-5C09-4023-BD0D-714A8BA6638E}" presName="transSpace" presStyleCnt="0"/>
      <dgm:spPr/>
    </dgm:pt>
    <dgm:pt modelId="{BFED97B4-45B8-498F-AB56-A9DDB9DBA6B5}" type="pres">
      <dgm:prSet presAssocID="{C7EB1BC5-76BC-4623-A625-00ABD8595BAE}" presName="posSpace" presStyleCnt="0"/>
      <dgm:spPr/>
    </dgm:pt>
    <dgm:pt modelId="{5E2D7BB9-52FD-4ED9-BF1A-117E0DE33256}" type="pres">
      <dgm:prSet presAssocID="{C7EB1BC5-76BC-4623-A625-00ABD8595BAE}" presName="vertFlow" presStyleCnt="0"/>
      <dgm:spPr/>
    </dgm:pt>
    <dgm:pt modelId="{E3AAB59D-947A-411C-8448-216B919211A1}" type="pres">
      <dgm:prSet presAssocID="{C7EB1BC5-76BC-4623-A625-00ABD8595BAE}" presName="topSpace" presStyleCnt="0"/>
      <dgm:spPr/>
    </dgm:pt>
    <dgm:pt modelId="{D70E5E56-0CE5-413C-AA54-190A8C646284}" type="pres">
      <dgm:prSet presAssocID="{C7EB1BC5-76BC-4623-A625-00ABD8595BAE}" presName="firstComp" presStyleCnt="0"/>
      <dgm:spPr/>
    </dgm:pt>
    <dgm:pt modelId="{AE8513C5-34CA-4523-AD67-AA584F090935}" type="pres">
      <dgm:prSet presAssocID="{C7EB1BC5-76BC-4623-A625-00ABD8595BAE}" presName="firstChild" presStyleLbl="bgAccFollowNode1" presStyleIdx="4" presStyleCnt="8"/>
      <dgm:spPr>
        <a:xfrm>
          <a:off x="4990709" y="513850"/>
          <a:ext cx="1920224" cy="1280789"/>
        </a:xfrm>
        <a:prstGeom prst="rect">
          <a:avLst/>
        </a:prstGeom>
      </dgm:spPr>
    </dgm:pt>
    <dgm:pt modelId="{10CFB8C5-0B34-4A72-AD31-6D1ED7D9431C}" type="pres">
      <dgm:prSet presAssocID="{C7EB1BC5-76BC-4623-A625-00ABD8595BAE}" presName="firstChildTx" presStyleLbl="bgAccFollowNode1" presStyleIdx="4" presStyleCnt="8">
        <dgm:presLayoutVars>
          <dgm:bulletEnabled val="1"/>
        </dgm:presLayoutVars>
      </dgm:prSet>
      <dgm:spPr/>
    </dgm:pt>
    <dgm:pt modelId="{A050BE9C-A73A-483D-9083-2676CFB9C3D7}" type="pres">
      <dgm:prSet presAssocID="{C4554EF0-50C6-4ADC-B918-18995D93A09A}" presName="comp" presStyleCnt="0"/>
      <dgm:spPr/>
    </dgm:pt>
    <dgm:pt modelId="{56E88391-D1D1-4508-BA57-77ADD0001654}" type="pres">
      <dgm:prSet presAssocID="{C4554EF0-50C6-4ADC-B918-18995D93A09A}" presName="child" presStyleLbl="bgAccFollowNode1" presStyleIdx="5" presStyleCnt="8"/>
      <dgm:spPr/>
    </dgm:pt>
    <dgm:pt modelId="{EE12014A-CB1F-4998-AA58-DD62CE82A2BA}" type="pres">
      <dgm:prSet presAssocID="{C4554EF0-50C6-4ADC-B918-18995D93A09A}" presName="childTx" presStyleLbl="bgAccFollowNode1" presStyleIdx="5" presStyleCnt="8">
        <dgm:presLayoutVars>
          <dgm:bulletEnabled val="1"/>
        </dgm:presLayoutVars>
      </dgm:prSet>
      <dgm:spPr/>
    </dgm:pt>
    <dgm:pt modelId="{BEA00A27-D99E-4F3F-9349-96E0460522FA}" type="pres">
      <dgm:prSet presAssocID="{2FEC5C88-7CFE-4F62-B1A1-31141D0C824E}" presName="comp" presStyleCnt="0"/>
      <dgm:spPr/>
    </dgm:pt>
    <dgm:pt modelId="{CF384B5E-F1C3-42BA-9666-91FB296A77D8}" type="pres">
      <dgm:prSet presAssocID="{2FEC5C88-7CFE-4F62-B1A1-31141D0C824E}" presName="child" presStyleLbl="bgAccFollowNode1" presStyleIdx="6" presStyleCnt="8"/>
      <dgm:spPr/>
    </dgm:pt>
    <dgm:pt modelId="{10DA26A7-20D9-4ABA-8431-515FA977636C}" type="pres">
      <dgm:prSet presAssocID="{2FEC5C88-7CFE-4F62-B1A1-31141D0C824E}" presName="childTx" presStyleLbl="bgAccFollowNode1" presStyleIdx="6" presStyleCnt="8">
        <dgm:presLayoutVars>
          <dgm:bulletEnabled val="1"/>
        </dgm:presLayoutVars>
      </dgm:prSet>
      <dgm:spPr/>
    </dgm:pt>
    <dgm:pt modelId="{9B138BCC-A6CA-47EA-8DBA-3F40EC309E7B}" type="pres">
      <dgm:prSet presAssocID="{B163FB62-590E-4EC1-A972-B5868467B662}" presName="comp" presStyleCnt="0"/>
      <dgm:spPr/>
    </dgm:pt>
    <dgm:pt modelId="{B5393A90-D937-43F8-9B5A-663F1AAA0F4C}" type="pres">
      <dgm:prSet presAssocID="{B163FB62-590E-4EC1-A972-B5868467B662}" presName="child" presStyleLbl="bgAccFollowNode1" presStyleIdx="7" presStyleCnt="8"/>
      <dgm:spPr/>
    </dgm:pt>
    <dgm:pt modelId="{54D10B82-5791-4221-9CAA-BCDE45C19CB5}" type="pres">
      <dgm:prSet presAssocID="{B163FB62-590E-4EC1-A972-B5868467B662}" presName="childTx" presStyleLbl="bgAccFollowNode1" presStyleIdx="7" presStyleCnt="8">
        <dgm:presLayoutVars>
          <dgm:bulletEnabled val="1"/>
        </dgm:presLayoutVars>
      </dgm:prSet>
      <dgm:spPr/>
    </dgm:pt>
    <dgm:pt modelId="{F2FA2755-CB70-46D8-9EB9-C7F9515AAA28}" type="pres">
      <dgm:prSet presAssocID="{C7EB1BC5-76BC-4623-A625-00ABD8595BAE}" presName="negSpace" presStyleCnt="0"/>
      <dgm:spPr/>
    </dgm:pt>
    <dgm:pt modelId="{8B6DA188-27B3-4CE9-8358-BEA506CA15B1}" type="pres">
      <dgm:prSet presAssocID="{C7EB1BC5-76BC-4623-A625-00ABD8595BAE}" presName="circle" presStyleLbl="node1" presStyleIdx="1" presStyleCnt="2"/>
      <dgm:spPr/>
    </dgm:pt>
  </dgm:ptLst>
  <dgm:cxnLst>
    <dgm:cxn modelId="{98303B05-24CB-4BC5-84D9-10FA2BFA9147}" srcId="{C7EB1BC5-76BC-4623-A625-00ABD8595BAE}" destId="{2FEC5C88-7CFE-4F62-B1A1-31141D0C824E}" srcOrd="2" destOrd="0" parTransId="{90901B69-F41B-49D8-94BA-0C70AF5189FF}" sibTransId="{38522292-072E-4A29-A49C-F948126D3628}"/>
    <dgm:cxn modelId="{99ABB517-E16D-49A7-BABA-C41B4CCF2396}" type="presOf" srcId="{E86C0525-E49E-4616-85BD-015B6CC84941}" destId="{851955FA-74AC-42FF-BA62-E2F35849F51A}" srcOrd="0" destOrd="0" presId="urn:microsoft.com/office/officeart/2005/8/layout/hList9"/>
    <dgm:cxn modelId="{92B48525-4ADC-4AEF-B4DD-3BC0AEB88C1A}" type="presOf" srcId="{E86C0525-E49E-4616-85BD-015B6CC84941}" destId="{A1E9BBE4-7B91-4B57-8823-17A20475F7C6}" srcOrd="1" destOrd="0" presId="urn:microsoft.com/office/officeart/2005/8/layout/hList9"/>
    <dgm:cxn modelId="{6B59C739-510A-4AD5-B7D3-3834F277DEFD}" srcId="{C7EB1BC5-76BC-4623-A625-00ABD8595BAE}" destId="{C9214A14-41CE-4335-ADE3-61BC4F70F4DA}" srcOrd="0" destOrd="0" parTransId="{336C7023-A7AE-4E48-A763-65706E8E0FCF}" sibTransId="{C790F2E6-A20B-4BCC-ADE1-6D1B4D717D51}"/>
    <dgm:cxn modelId="{A6F12941-5392-4E8E-961D-C97362255213}" type="presOf" srcId="{C4554EF0-50C6-4ADC-B918-18995D93A09A}" destId="{56E88391-D1D1-4508-BA57-77ADD0001654}" srcOrd="0" destOrd="0" presId="urn:microsoft.com/office/officeart/2005/8/layout/hList9"/>
    <dgm:cxn modelId="{7179E841-FF8D-49BA-AA70-55184D7B405B}" type="presOf" srcId="{C7EB1BC5-76BC-4623-A625-00ABD8595BAE}" destId="{8B6DA188-27B3-4CE9-8358-BEA506CA15B1}" srcOrd="0" destOrd="0" presId="urn:microsoft.com/office/officeart/2005/8/layout/hList9"/>
    <dgm:cxn modelId="{45745744-048D-40F1-AD58-2E3B56A58F06}" srcId="{C7EB1BC5-76BC-4623-A625-00ABD8595BAE}" destId="{C4554EF0-50C6-4ADC-B918-18995D93A09A}" srcOrd="1" destOrd="0" parTransId="{A1721BA9-EF1F-40A1-94A1-495C24932D96}" sibTransId="{854EAA0A-8E03-4B90-84C4-7D0C9D8A27DF}"/>
    <dgm:cxn modelId="{A7BA1B48-9FC5-459D-A16E-0AE79A58A558}" type="presOf" srcId="{2FEC5C88-7CFE-4F62-B1A1-31141D0C824E}" destId="{CF384B5E-F1C3-42BA-9666-91FB296A77D8}" srcOrd="0" destOrd="0" presId="urn:microsoft.com/office/officeart/2005/8/layout/hList9"/>
    <dgm:cxn modelId="{6C89F04A-4A47-4493-9E6E-DEBCCC194988}" type="presOf" srcId="{2FEC5C88-7CFE-4F62-B1A1-31141D0C824E}" destId="{10DA26A7-20D9-4ABA-8431-515FA977636C}" srcOrd="1" destOrd="0" presId="urn:microsoft.com/office/officeart/2005/8/layout/hList9"/>
    <dgm:cxn modelId="{7E003B6F-788C-4227-AA4A-9004F3A382A3}" type="presOf" srcId="{54FA874E-5A6C-44C1-8110-70F615601FD0}" destId="{E131CA55-ADFF-42BD-8047-28B05744846D}" srcOrd="1" destOrd="0" presId="urn:microsoft.com/office/officeart/2005/8/layout/hList9"/>
    <dgm:cxn modelId="{31E04678-C409-4C39-86B7-E006EF4B25C3}" type="presOf" srcId="{54FA874E-5A6C-44C1-8110-70F615601FD0}" destId="{13293167-2C35-4759-9B9F-2937E2C688E8}" srcOrd="0" destOrd="0" presId="urn:microsoft.com/office/officeart/2005/8/layout/hList9"/>
    <dgm:cxn modelId="{C2C5F679-3025-47BC-90A7-0093CE0A2624}" type="presOf" srcId="{04187CCB-C073-4923-BA73-2E5D124F49DB}" destId="{BE87F2B2-55A1-435B-842B-25C79E4F2591}" srcOrd="1" destOrd="0" presId="urn:microsoft.com/office/officeart/2005/8/layout/hList9"/>
    <dgm:cxn modelId="{A913A17C-8E0D-42DF-880D-8A7B28CD6B12}" type="presOf" srcId="{77CBD912-378A-4A62-88E6-5CD897565F13}" destId="{6C90C089-8ACA-4376-A5B1-274577C908B4}" srcOrd="0" destOrd="0" presId="urn:microsoft.com/office/officeart/2005/8/layout/hList9"/>
    <dgm:cxn modelId="{B090198B-0A54-4579-A441-2F6ED1316E68}" type="presOf" srcId="{C9214A14-41CE-4335-ADE3-61BC4F70F4DA}" destId="{10CFB8C5-0B34-4A72-AD31-6D1ED7D9431C}" srcOrd="1" destOrd="0" presId="urn:microsoft.com/office/officeart/2005/8/layout/hList9"/>
    <dgm:cxn modelId="{A991288C-BD17-4F27-B43F-19429120D5BB}" srcId="{C7EB1BC5-76BC-4623-A625-00ABD8595BAE}" destId="{B163FB62-590E-4EC1-A972-B5868467B662}" srcOrd="3" destOrd="0" parTransId="{F1193E78-CD61-49E2-A538-5DD637AAC4E9}" sibTransId="{824C26FA-C602-4B76-B1F0-34A0338F0FDB}"/>
    <dgm:cxn modelId="{2297D997-4619-46F4-BF68-CA044F0C8C13}" srcId="{68E9935F-D07B-47B4-8895-78F3D9A6038D}" destId="{04187CCB-C073-4923-BA73-2E5D124F49DB}" srcOrd="0" destOrd="0" parTransId="{6FB640B9-18C9-4888-850E-E0AE67800B9F}" sibTransId="{14606AB4-C8B8-4199-A842-DB032C6DA919}"/>
    <dgm:cxn modelId="{C9A72BA8-0315-4BCF-9855-C0033D89BC9E}" type="presOf" srcId="{4022B4C6-A53D-40BE-9C2D-113C394A8597}" destId="{707B08FB-8B32-410E-9C5E-DD838C4641F1}" srcOrd="0" destOrd="0" presId="urn:microsoft.com/office/officeart/2005/8/layout/hList9"/>
    <dgm:cxn modelId="{8F7CA4AB-ABC9-4096-85AB-625BA33A37DC}" type="presOf" srcId="{68E9935F-D07B-47B4-8895-78F3D9A6038D}" destId="{C990A137-EEAF-4F51-9835-5F7C91A3C7BD}" srcOrd="0" destOrd="0" presId="urn:microsoft.com/office/officeart/2005/8/layout/hList9"/>
    <dgm:cxn modelId="{021F9AAD-D00C-470F-AF90-EBDECCC36E6F}" srcId="{68E9935F-D07B-47B4-8895-78F3D9A6038D}" destId="{54FA874E-5A6C-44C1-8110-70F615601FD0}" srcOrd="2" destOrd="0" parTransId="{65E2FF6E-39B8-4E32-A02D-DF7FF273A686}" sibTransId="{84884D06-CA71-498A-89F0-DC53A44DB622}"/>
    <dgm:cxn modelId="{55EE36BD-5470-4BC0-ACA4-464986DD8904}" type="presOf" srcId="{C4554EF0-50C6-4ADC-B918-18995D93A09A}" destId="{EE12014A-CB1F-4998-AA58-DD62CE82A2BA}" srcOrd="1" destOrd="0" presId="urn:microsoft.com/office/officeart/2005/8/layout/hList9"/>
    <dgm:cxn modelId="{9E93F0BD-B22D-464E-B362-FFE9BE7D1A66}" srcId="{77CBD912-378A-4A62-88E6-5CD897565F13}" destId="{68E9935F-D07B-47B4-8895-78F3D9A6038D}" srcOrd="0" destOrd="0" parTransId="{006C55B6-FCCC-4EBD-BDD2-E930A6A8BB22}" sibTransId="{9C294E1C-5C09-4023-BD0D-714A8BA6638E}"/>
    <dgm:cxn modelId="{7ED8D3C9-606E-40C4-8140-37F41B2B1F43}" srcId="{68E9935F-D07B-47B4-8895-78F3D9A6038D}" destId="{4022B4C6-A53D-40BE-9C2D-113C394A8597}" srcOrd="1" destOrd="0" parTransId="{4E026C2D-8807-4C6F-9B89-187C0774AD14}" sibTransId="{1C1C3B0C-3FB9-4CD9-9D0D-EDBDE48D9C5F}"/>
    <dgm:cxn modelId="{0FEE8FCD-F336-4561-A10B-B9992789FA9E}" type="presOf" srcId="{B163FB62-590E-4EC1-A972-B5868467B662}" destId="{B5393A90-D937-43F8-9B5A-663F1AAA0F4C}" srcOrd="0" destOrd="0" presId="urn:microsoft.com/office/officeart/2005/8/layout/hList9"/>
    <dgm:cxn modelId="{C7DC09E1-FF2B-47D1-A9C8-B351CCEB6307}" type="presOf" srcId="{C9214A14-41CE-4335-ADE3-61BC4F70F4DA}" destId="{AE8513C5-34CA-4523-AD67-AA584F090935}" srcOrd="0" destOrd="0" presId="urn:microsoft.com/office/officeart/2005/8/layout/hList9"/>
    <dgm:cxn modelId="{9C0E40E7-5705-44D0-888C-87347263C21A}" type="presOf" srcId="{4022B4C6-A53D-40BE-9C2D-113C394A8597}" destId="{FA59AFFF-DCAA-419D-8122-041E5F58A99B}" srcOrd="1" destOrd="0" presId="urn:microsoft.com/office/officeart/2005/8/layout/hList9"/>
    <dgm:cxn modelId="{E2EA2AE8-7398-4F8F-B61C-D67ABABBC9EF}" srcId="{68E9935F-D07B-47B4-8895-78F3D9A6038D}" destId="{E86C0525-E49E-4616-85BD-015B6CC84941}" srcOrd="3" destOrd="0" parTransId="{31D801A3-96A5-4D78-AB4F-10B4F99998E4}" sibTransId="{ACF9B71A-A6D9-4A19-B7C4-E23BA9042DF7}"/>
    <dgm:cxn modelId="{5E38BFEA-35E5-4808-B707-41802A73726F}" type="presOf" srcId="{04187CCB-C073-4923-BA73-2E5D124F49DB}" destId="{F892F135-888B-4F71-9E87-919C92BACEFC}" srcOrd="0" destOrd="0" presId="urn:microsoft.com/office/officeart/2005/8/layout/hList9"/>
    <dgm:cxn modelId="{26978DEB-A688-4A5A-BD4F-F73DD759A044}" srcId="{77CBD912-378A-4A62-88E6-5CD897565F13}" destId="{C7EB1BC5-76BC-4623-A625-00ABD8595BAE}" srcOrd="1" destOrd="0" parTransId="{37DAF1F3-1DE0-444A-BC43-B4D47BD7BF4C}" sibTransId="{FB157564-EBDE-450C-BC3F-ACD2485824F3}"/>
    <dgm:cxn modelId="{7BD66AF3-5211-4DFD-9814-796C03805847}" type="presOf" srcId="{B163FB62-590E-4EC1-A972-B5868467B662}" destId="{54D10B82-5791-4221-9CAA-BCDE45C19CB5}" srcOrd="1" destOrd="0" presId="urn:microsoft.com/office/officeart/2005/8/layout/hList9"/>
    <dgm:cxn modelId="{B1ADCF7E-B1AA-4517-83F7-23DD8C924BF8}" type="presParOf" srcId="{6C90C089-8ACA-4376-A5B1-274577C908B4}" destId="{1ED92E8A-4D03-451D-AAB3-BA749122C4D5}" srcOrd="0" destOrd="0" presId="urn:microsoft.com/office/officeart/2005/8/layout/hList9"/>
    <dgm:cxn modelId="{9C3739C5-6682-4396-BD66-A99C9CB9F5AC}" type="presParOf" srcId="{6C90C089-8ACA-4376-A5B1-274577C908B4}" destId="{ADDC29E6-BE53-44F8-B732-BEAFCA4CBD2C}" srcOrd="1" destOrd="0" presId="urn:microsoft.com/office/officeart/2005/8/layout/hList9"/>
    <dgm:cxn modelId="{07C192EB-93EA-4DEC-93D5-DC4EE02CB900}" type="presParOf" srcId="{ADDC29E6-BE53-44F8-B732-BEAFCA4CBD2C}" destId="{AAD75E5C-805E-472D-9D5F-240701CD1FC8}" srcOrd="0" destOrd="0" presId="urn:microsoft.com/office/officeart/2005/8/layout/hList9"/>
    <dgm:cxn modelId="{8EDED9E8-024D-4190-BB45-BF1089B30144}" type="presParOf" srcId="{ADDC29E6-BE53-44F8-B732-BEAFCA4CBD2C}" destId="{4F59287B-DF56-4B1A-936E-F4F5C8C8E327}" srcOrd="1" destOrd="0" presId="urn:microsoft.com/office/officeart/2005/8/layout/hList9"/>
    <dgm:cxn modelId="{474FE477-090D-4B29-B4B7-E06D027273F3}" type="presParOf" srcId="{4F59287B-DF56-4B1A-936E-F4F5C8C8E327}" destId="{F892F135-888B-4F71-9E87-919C92BACEFC}" srcOrd="0" destOrd="0" presId="urn:microsoft.com/office/officeart/2005/8/layout/hList9"/>
    <dgm:cxn modelId="{D8DCF359-0CF3-4CF2-9D13-DDCF8B567687}" type="presParOf" srcId="{4F59287B-DF56-4B1A-936E-F4F5C8C8E327}" destId="{BE87F2B2-55A1-435B-842B-25C79E4F2591}" srcOrd="1" destOrd="0" presId="urn:microsoft.com/office/officeart/2005/8/layout/hList9"/>
    <dgm:cxn modelId="{2379D890-F01E-465F-9E7A-26FB3F5D6A26}" type="presParOf" srcId="{ADDC29E6-BE53-44F8-B732-BEAFCA4CBD2C}" destId="{5DF4DE71-BE3D-4AA3-ACAA-B9E88F6DDF1B}" srcOrd="2" destOrd="0" presId="urn:microsoft.com/office/officeart/2005/8/layout/hList9"/>
    <dgm:cxn modelId="{90B52879-9BF0-4D23-99C9-55FA9D6D350E}" type="presParOf" srcId="{5DF4DE71-BE3D-4AA3-ACAA-B9E88F6DDF1B}" destId="{707B08FB-8B32-410E-9C5E-DD838C4641F1}" srcOrd="0" destOrd="0" presId="urn:microsoft.com/office/officeart/2005/8/layout/hList9"/>
    <dgm:cxn modelId="{684A8664-1879-4379-B816-3FB109ED5B03}" type="presParOf" srcId="{5DF4DE71-BE3D-4AA3-ACAA-B9E88F6DDF1B}" destId="{FA59AFFF-DCAA-419D-8122-041E5F58A99B}" srcOrd="1" destOrd="0" presId="urn:microsoft.com/office/officeart/2005/8/layout/hList9"/>
    <dgm:cxn modelId="{4F86ED86-3E11-4AFF-BB44-B7AFE87B44BE}" type="presParOf" srcId="{ADDC29E6-BE53-44F8-B732-BEAFCA4CBD2C}" destId="{0EF0B747-678A-4DE5-917A-01A14C836F3E}" srcOrd="3" destOrd="0" presId="urn:microsoft.com/office/officeart/2005/8/layout/hList9"/>
    <dgm:cxn modelId="{6F9B4E0F-5C21-4218-8BE6-DC0818ABD836}" type="presParOf" srcId="{0EF0B747-678A-4DE5-917A-01A14C836F3E}" destId="{13293167-2C35-4759-9B9F-2937E2C688E8}" srcOrd="0" destOrd="0" presId="urn:microsoft.com/office/officeart/2005/8/layout/hList9"/>
    <dgm:cxn modelId="{EAC6591B-9670-403F-9F4A-014A53B004DA}" type="presParOf" srcId="{0EF0B747-678A-4DE5-917A-01A14C836F3E}" destId="{E131CA55-ADFF-42BD-8047-28B05744846D}" srcOrd="1" destOrd="0" presId="urn:microsoft.com/office/officeart/2005/8/layout/hList9"/>
    <dgm:cxn modelId="{7FE08E61-038D-4D98-AA88-861E06AB6532}" type="presParOf" srcId="{ADDC29E6-BE53-44F8-B732-BEAFCA4CBD2C}" destId="{249940AC-BFEA-4537-A476-546DA82A9A3F}" srcOrd="4" destOrd="0" presId="urn:microsoft.com/office/officeart/2005/8/layout/hList9"/>
    <dgm:cxn modelId="{BECE0060-648F-46E3-AA19-5E4561B79603}" type="presParOf" srcId="{249940AC-BFEA-4537-A476-546DA82A9A3F}" destId="{851955FA-74AC-42FF-BA62-E2F35849F51A}" srcOrd="0" destOrd="0" presId="urn:microsoft.com/office/officeart/2005/8/layout/hList9"/>
    <dgm:cxn modelId="{9CF0B088-371C-4E12-BC14-BE7F683494F2}" type="presParOf" srcId="{249940AC-BFEA-4537-A476-546DA82A9A3F}" destId="{A1E9BBE4-7B91-4B57-8823-17A20475F7C6}" srcOrd="1" destOrd="0" presId="urn:microsoft.com/office/officeart/2005/8/layout/hList9"/>
    <dgm:cxn modelId="{ACB3B121-7A12-48D3-B599-B52D62262E9C}" type="presParOf" srcId="{6C90C089-8ACA-4376-A5B1-274577C908B4}" destId="{3E9A8858-46F1-45F5-9DFC-318DB500D937}" srcOrd="2" destOrd="0" presId="urn:microsoft.com/office/officeart/2005/8/layout/hList9"/>
    <dgm:cxn modelId="{68B62BAD-ED3D-4176-8347-E5E125F13C75}" type="presParOf" srcId="{6C90C089-8ACA-4376-A5B1-274577C908B4}" destId="{C990A137-EEAF-4F51-9835-5F7C91A3C7BD}" srcOrd="3" destOrd="0" presId="urn:microsoft.com/office/officeart/2005/8/layout/hList9"/>
    <dgm:cxn modelId="{7829BF87-7108-428B-8CB1-713A80DDE3AB}" type="presParOf" srcId="{6C90C089-8ACA-4376-A5B1-274577C908B4}" destId="{BE4190F9-134D-4F4B-BE56-5C7C50BEF424}" srcOrd="4" destOrd="0" presId="urn:microsoft.com/office/officeart/2005/8/layout/hList9"/>
    <dgm:cxn modelId="{179E8DCD-AA1F-4A0C-9485-B02603CA3CA6}" type="presParOf" srcId="{6C90C089-8ACA-4376-A5B1-274577C908B4}" destId="{BFED97B4-45B8-498F-AB56-A9DDB9DBA6B5}" srcOrd="5" destOrd="0" presId="urn:microsoft.com/office/officeart/2005/8/layout/hList9"/>
    <dgm:cxn modelId="{C45A0676-89BF-484C-9E79-CE886759E5A4}" type="presParOf" srcId="{6C90C089-8ACA-4376-A5B1-274577C908B4}" destId="{5E2D7BB9-52FD-4ED9-BF1A-117E0DE33256}" srcOrd="6" destOrd="0" presId="urn:microsoft.com/office/officeart/2005/8/layout/hList9"/>
    <dgm:cxn modelId="{1BDB49E7-D4DC-499E-90EF-6242D694252D}" type="presParOf" srcId="{5E2D7BB9-52FD-4ED9-BF1A-117E0DE33256}" destId="{E3AAB59D-947A-411C-8448-216B919211A1}" srcOrd="0" destOrd="0" presId="urn:microsoft.com/office/officeart/2005/8/layout/hList9"/>
    <dgm:cxn modelId="{243126BB-DD0C-4B33-AF31-321D994D6846}" type="presParOf" srcId="{5E2D7BB9-52FD-4ED9-BF1A-117E0DE33256}" destId="{D70E5E56-0CE5-413C-AA54-190A8C646284}" srcOrd="1" destOrd="0" presId="urn:microsoft.com/office/officeart/2005/8/layout/hList9"/>
    <dgm:cxn modelId="{90825B54-7565-4A96-81CC-73EADC2DD5C7}" type="presParOf" srcId="{D70E5E56-0CE5-413C-AA54-190A8C646284}" destId="{AE8513C5-34CA-4523-AD67-AA584F090935}" srcOrd="0" destOrd="0" presId="urn:microsoft.com/office/officeart/2005/8/layout/hList9"/>
    <dgm:cxn modelId="{899178F2-F1E0-4EA9-9879-5AFA8CAB874C}" type="presParOf" srcId="{D70E5E56-0CE5-413C-AA54-190A8C646284}" destId="{10CFB8C5-0B34-4A72-AD31-6D1ED7D9431C}" srcOrd="1" destOrd="0" presId="urn:microsoft.com/office/officeart/2005/8/layout/hList9"/>
    <dgm:cxn modelId="{C2611B58-5224-420A-8953-3553A84CD3C7}" type="presParOf" srcId="{5E2D7BB9-52FD-4ED9-BF1A-117E0DE33256}" destId="{A050BE9C-A73A-483D-9083-2676CFB9C3D7}" srcOrd="2" destOrd="0" presId="urn:microsoft.com/office/officeart/2005/8/layout/hList9"/>
    <dgm:cxn modelId="{D0E569F4-EA62-4929-8EB7-98628C8C4729}" type="presParOf" srcId="{A050BE9C-A73A-483D-9083-2676CFB9C3D7}" destId="{56E88391-D1D1-4508-BA57-77ADD0001654}" srcOrd="0" destOrd="0" presId="urn:microsoft.com/office/officeart/2005/8/layout/hList9"/>
    <dgm:cxn modelId="{39CAA7B8-CB88-4BD6-BF66-7A8214F72FB0}" type="presParOf" srcId="{A050BE9C-A73A-483D-9083-2676CFB9C3D7}" destId="{EE12014A-CB1F-4998-AA58-DD62CE82A2BA}" srcOrd="1" destOrd="0" presId="urn:microsoft.com/office/officeart/2005/8/layout/hList9"/>
    <dgm:cxn modelId="{98C52AB2-AB10-4A1C-9DEC-9CE5809D3937}" type="presParOf" srcId="{5E2D7BB9-52FD-4ED9-BF1A-117E0DE33256}" destId="{BEA00A27-D99E-4F3F-9349-96E0460522FA}" srcOrd="3" destOrd="0" presId="urn:microsoft.com/office/officeart/2005/8/layout/hList9"/>
    <dgm:cxn modelId="{2C40543D-7922-4B00-8F4D-CB7D71DDF24E}" type="presParOf" srcId="{BEA00A27-D99E-4F3F-9349-96E0460522FA}" destId="{CF384B5E-F1C3-42BA-9666-91FB296A77D8}" srcOrd="0" destOrd="0" presId="urn:microsoft.com/office/officeart/2005/8/layout/hList9"/>
    <dgm:cxn modelId="{A455A5AC-79E4-4970-AC96-5B60F5058753}" type="presParOf" srcId="{BEA00A27-D99E-4F3F-9349-96E0460522FA}" destId="{10DA26A7-20D9-4ABA-8431-515FA977636C}" srcOrd="1" destOrd="0" presId="urn:microsoft.com/office/officeart/2005/8/layout/hList9"/>
    <dgm:cxn modelId="{D36EA825-E04C-446D-A5A8-5A6027726E4B}" type="presParOf" srcId="{5E2D7BB9-52FD-4ED9-BF1A-117E0DE33256}" destId="{9B138BCC-A6CA-47EA-8DBA-3F40EC309E7B}" srcOrd="4" destOrd="0" presId="urn:microsoft.com/office/officeart/2005/8/layout/hList9"/>
    <dgm:cxn modelId="{5CB9AE43-3C47-46C5-ACD0-2499B5686701}" type="presParOf" srcId="{9B138BCC-A6CA-47EA-8DBA-3F40EC309E7B}" destId="{B5393A90-D937-43F8-9B5A-663F1AAA0F4C}" srcOrd="0" destOrd="0" presId="urn:microsoft.com/office/officeart/2005/8/layout/hList9"/>
    <dgm:cxn modelId="{24A6A832-CD0D-4416-86C8-B896A4F02524}" type="presParOf" srcId="{9B138BCC-A6CA-47EA-8DBA-3F40EC309E7B}" destId="{54D10B82-5791-4221-9CAA-BCDE45C19CB5}" srcOrd="1" destOrd="0" presId="urn:microsoft.com/office/officeart/2005/8/layout/hList9"/>
    <dgm:cxn modelId="{DF1A582D-7953-4FFD-867D-4B621BE35F94}" type="presParOf" srcId="{6C90C089-8ACA-4376-A5B1-274577C908B4}" destId="{F2FA2755-CB70-46D8-9EB9-C7F9515AAA28}" srcOrd="7" destOrd="0" presId="urn:microsoft.com/office/officeart/2005/8/layout/hList9"/>
    <dgm:cxn modelId="{D469E50F-E74B-40C6-A54C-C139F64669C6}" type="presParOf" srcId="{6C90C089-8ACA-4376-A5B1-274577C908B4}" destId="{8B6DA188-27B3-4CE9-8358-BEA506CA15B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C250B-83D5-4B08-9631-64709EEFA85D}" type="doc">
      <dgm:prSet loTypeId="urn:microsoft.com/office/officeart/2005/8/layout/vList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77986C1-2FD9-4FCD-986E-726C4AD7C6EF}">
      <dgm:prSet phldrT="[Text]"/>
      <dgm:spPr/>
      <dgm:t>
        <a:bodyPr/>
        <a:lstStyle/>
        <a:p>
          <a:r>
            <a:rPr lang="en-US" dirty="0"/>
            <a:t>Embedded within Business Team</a:t>
          </a:r>
        </a:p>
      </dgm:t>
    </dgm:pt>
    <dgm:pt modelId="{72388695-C583-417C-A37F-807B828ACD22}" type="parTrans" cxnId="{BA155019-6530-49A6-8D1C-BDB14D1E5285}">
      <dgm:prSet/>
      <dgm:spPr/>
      <dgm:t>
        <a:bodyPr/>
        <a:lstStyle/>
        <a:p>
          <a:endParaRPr lang="en-US"/>
        </a:p>
      </dgm:t>
    </dgm:pt>
    <dgm:pt modelId="{323E9E97-5E87-41B2-8586-B6EAEEE27ACD}" type="sibTrans" cxnId="{BA155019-6530-49A6-8D1C-BDB14D1E5285}">
      <dgm:prSet/>
      <dgm:spPr/>
      <dgm:t>
        <a:bodyPr/>
        <a:lstStyle/>
        <a:p>
          <a:endParaRPr lang="en-US"/>
        </a:p>
      </dgm:t>
    </dgm:pt>
    <dgm:pt modelId="{D3357A93-B2CD-49E3-A14F-36F6DBF0E509}">
      <dgm:prSet phldrT="[Text]"/>
      <dgm:spPr/>
      <dgm:t>
        <a:bodyPr/>
        <a:lstStyle/>
        <a:p>
          <a:r>
            <a:rPr lang="en-US" dirty="0"/>
            <a:t>Majority of the data scientists belong to</a:t>
          </a:r>
        </a:p>
      </dgm:t>
    </dgm:pt>
    <dgm:pt modelId="{7D30BFF9-DAE6-44BB-A7B2-F8C62E6779A9}" type="parTrans" cxnId="{B44C43A7-3A40-4842-9A2E-2C9F13671994}">
      <dgm:prSet/>
      <dgm:spPr/>
      <dgm:t>
        <a:bodyPr/>
        <a:lstStyle/>
        <a:p>
          <a:endParaRPr lang="en-US"/>
        </a:p>
      </dgm:t>
    </dgm:pt>
    <dgm:pt modelId="{C481FF46-FB57-41FE-949E-85964337C275}" type="sibTrans" cxnId="{B44C43A7-3A40-4842-9A2E-2C9F13671994}">
      <dgm:prSet/>
      <dgm:spPr/>
      <dgm:t>
        <a:bodyPr/>
        <a:lstStyle/>
        <a:p>
          <a:endParaRPr lang="en-US"/>
        </a:p>
      </dgm:t>
    </dgm:pt>
    <dgm:pt modelId="{15A626F2-3D59-4AC2-AF60-91A262F5C9F1}">
      <dgm:prSet phldrT="[Text]"/>
      <dgm:spPr/>
      <dgm:t>
        <a:bodyPr/>
        <a:lstStyle/>
        <a:p>
          <a:r>
            <a:rPr lang="en-US" dirty="0"/>
            <a:t>Bridge business team and technology team</a:t>
          </a:r>
        </a:p>
      </dgm:t>
    </dgm:pt>
    <dgm:pt modelId="{1CF47000-F52B-4F81-8119-9FAB40F60099}" type="parTrans" cxnId="{52023692-58FD-4D24-8662-48E99144A674}">
      <dgm:prSet/>
      <dgm:spPr/>
      <dgm:t>
        <a:bodyPr/>
        <a:lstStyle/>
        <a:p>
          <a:endParaRPr lang="en-US"/>
        </a:p>
      </dgm:t>
    </dgm:pt>
    <dgm:pt modelId="{98CF16D4-0A0E-4002-A3D4-3B482F7F7F60}" type="sibTrans" cxnId="{52023692-58FD-4D24-8662-48E99144A674}">
      <dgm:prSet/>
      <dgm:spPr/>
      <dgm:t>
        <a:bodyPr/>
        <a:lstStyle/>
        <a:p>
          <a:endParaRPr lang="en-US"/>
        </a:p>
      </dgm:t>
    </dgm:pt>
    <dgm:pt modelId="{B7FEEC58-806F-465E-AF81-7F3B00F67C68}">
      <dgm:prSet phldrT="[Text]"/>
      <dgm:spPr/>
      <dgm:t>
        <a:bodyPr/>
        <a:lstStyle/>
        <a:p>
          <a:r>
            <a:rPr lang="en-US" dirty="0"/>
            <a:t>Core Machine Learning Team</a:t>
          </a:r>
        </a:p>
      </dgm:t>
    </dgm:pt>
    <dgm:pt modelId="{421812E9-62EB-44CB-84C5-11820E252647}" type="parTrans" cxnId="{0F675032-494C-4153-AEBD-81E49623657C}">
      <dgm:prSet/>
      <dgm:spPr/>
      <dgm:t>
        <a:bodyPr/>
        <a:lstStyle/>
        <a:p>
          <a:endParaRPr lang="en-US"/>
        </a:p>
      </dgm:t>
    </dgm:pt>
    <dgm:pt modelId="{26D96AFB-6C29-4293-BE53-797998152CA6}" type="sibTrans" cxnId="{0F675032-494C-4153-AEBD-81E49623657C}">
      <dgm:prSet/>
      <dgm:spPr/>
      <dgm:t>
        <a:bodyPr/>
        <a:lstStyle/>
        <a:p>
          <a:endParaRPr lang="en-US"/>
        </a:p>
      </dgm:t>
    </dgm:pt>
    <dgm:pt modelId="{3D4529F9-D6E4-46E3-BEF6-4E5347C6F427}">
      <dgm:prSet phldrT="[Text]"/>
      <dgm:spPr/>
      <dgm:t>
        <a:bodyPr/>
        <a:lstStyle/>
        <a:p>
          <a:r>
            <a:rPr lang="en-US" dirty="0"/>
            <a:t>Hard core machine learning scientists</a:t>
          </a:r>
        </a:p>
      </dgm:t>
    </dgm:pt>
    <dgm:pt modelId="{AE054E4E-6EB9-49C6-82B8-8761A6748BA5}" type="parTrans" cxnId="{DE2990C8-2FA6-4634-A442-549DBA8C7D1B}">
      <dgm:prSet/>
      <dgm:spPr/>
      <dgm:t>
        <a:bodyPr/>
        <a:lstStyle/>
        <a:p>
          <a:endParaRPr lang="en-US"/>
        </a:p>
      </dgm:t>
    </dgm:pt>
    <dgm:pt modelId="{35E65BD2-7A51-4BC6-A82D-B4B62229023D}" type="sibTrans" cxnId="{DE2990C8-2FA6-4634-A442-549DBA8C7D1B}">
      <dgm:prSet/>
      <dgm:spPr/>
      <dgm:t>
        <a:bodyPr/>
        <a:lstStyle/>
        <a:p>
          <a:endParaRPr lang="en-US"/>
        </a:p>
      </dgm:t>
    </dgm:pt>
    <dgm:pt modelId="{C08F2D4B-5C42-42D3-A925-66FC14A1AAFD}">
      <dgm:prSet phldrT="[Text]"/>
      <dgm:spPr/>
      <dgm:t>
        <a:bodyPr/>
        <a:lstStyle/>
        <a:p>
          <a:r>
            <a:rPr lang="en-US" dirty="0"/>
            <a:t>Focus on specific machine learning algorithms</a:t>
          </a:r>
        </a:p>
      </dgm:t>
    </dgm:pt>
    <dgm:pt modelId="{3540FDBA-9C61-4B64-A996-D95DFEDEA733}" type="parTrans" cxnId="{1E50ED30-81C3-4DF9-B2FF-01825CF3DA8B}">
      <dgm:prSet/>
      <dgm:spPr/>
      <dgm:t>
        <a:bodyPr/>
        <a:lstStyle/>
        <a:p>
          <a:endParaRPr lang="en-US"/>
        </a:p>
      </dgm:t>
    </dgm:pt>
    <dgm:pt modelId="{FB0153F4-E856-4250-9B9D-1E4EE11262C2}" type="sibTrans" cxnId="{1E50ED30-81C3-4DF9-B2FF-01825CF3DA8B}">
      <dgm:prSet/>
      <dgm:spPr/>
      <dgm:t>
        <a:bodyPr/>
        <a:lstStyle/>
        <a:p>
          <a:endParaRPr lang="en-US"/>
        </a:p>
      </dgm:t>
    </dgm:pt>
    <dgm:pt modelId="{A8B6D27E-D0E4-4966-B3B5-ADBDCCD82822}">
      <dgm:prSet phldrT="[Text]"/>
      <dgm:spPr/>
      <dgm:t>
        <a:bodyPr/>
        <a:lstStyle/>
        <a:p>
          <a:r>
            <a:rPr lang="en-US" dirty="0"/>
            <a:t>Embedded within IT Organizations</a:t>
          </a:r>
        </a:p>
      </dgm:t>
    </dgm:pt>
    <dgm:pt modelId="{9E15DAED-486F-49FB-BA15-2936179FCD5A}" type="parTrans" cxnId="{8919217B-BEB5-491D-AAAD-B533BF69AAD4}">
      <dgm:prSet/>
      <dgm:spPr/>
      <dgm:t>
        <a:bodyPr/>
        <a:lstStyle/>
        <a:p>
          <a:endParaRPr lang="en-US"/>
        </a:p>
      </dgm:t>
    </dgm:pt>
    <dgm:pt modelId="{FFAC33D9-C622-41BB-AB8A-EBD255FBBD43}" type="sibTrans" cxnId="{8919217B-BEB5-491D-AAAD-B533BF69AAD4}">
      <dgm:prSet/>
      <dgm:spPr/>
      <dgm:t>
        <a:bodyPr/>
        <a:lstStyle/>
        <a:p>
          <a:endParaRPr lang="en-US"/>
        </a:p>
      </dgm:t>
    </dgm:pt>
    <dgm:pt modelId="{93BE73E7-CD0E-49FC-AAC2-DD988777204F}">
      <dgm:prSet phldrT="[Text]"/>
      <dgm:spPr/>
      <dgm:t>
        <a:bodyPr/>
        <a:lstStyle/>
        <a:p>
          <a:r>
            <a:rPr lang="en-US" dirty="0"/>
            <a:t>Typical in many traditional industry sectors</a:t>
          </a:r>
        </a:p>
      </dgm:t>
    </dgm:pt>
    <dgm:pt modelId="{1EBA2146-1F0F-4A54-B3DA-8C198ABC71A3}" type="parTrans" cxnId="{6B078EF7-2EED-4724-BBFC-2BA3CA019BEF}">
      <dgm:prSet/>
      <dgm:spPr/>
      <dgm:t>
        <a:bodyPr/>
        <a:lstStyle/>
        <a:p>
          <a:endParaRPr lang="en-US"/>
        </a:p>
      </dgm:t>
    </dgm:pt>
    <dgm:pt modelId="{A2AA20A6-A468-4065-9DF8-9A8746FC011D}" type="sibTrans" cxnId="{6B078EF7-2EED-4724-BBFC-2BA3CA019BEF}">
      <dgm:prSet/>
      <dgm:spPr/>
      <dgm:t>
        <a:bodyPr/>
        <a:lstStyle/>
        <a:p>
          <a:endParaRPr lang="en-US"/>
        </a:p>
      </dgm:t>
    </dgm:pt>
    <dgm:pt modelId="{31A793AB-09BA-465C-A958-148B747D36CD}">
      <dgm:prSet phldrT="[Text]"/>
      <dgm:spPr/>
      <dgm:t>
        <a:bodyPr/>
        <a:lstStyle/>
        <a:p>
          <a:r>
            <a:rPr lang="en-US" dirty="0"/>
            <a:t>Less effective due to weak link to business teams</a:t>
          </a:r>
        </a:p>
      </dgm:t>
    </dgm:pt>
    <dgm:pt modelId="{69223D29-FCCE-4C6B-9802-3E2C69DE3BCA}" type="parTrans" cxnId="{5EE99DB4-8235-4FDA-83B1-01EF5649943D}">
      <dgm:prSet/>
      <dgm:spPr/>
      <dgm:t>
        <a:bodyPr/>
        <a:lstStyle/>
        <a:p>
          <a:endParaRPr lang="en-US"/>
        </a:p>
      </dgm:t>
    </dgm:pt>
    <dgm:pt modelId="{34A7EBE6-C0C5-447D-B757-B523584FC303}" type="sibTrans" cxnId="{5EE99DB4-8235-4FDA-83B1-01EF5649943D}">
      <dgm:prSet/>
      <dgm:spPr/>
      <dgm:t>
        <a:bodyPr/>
        <a:lstStyle/>
        <a:p>
          <a:endParaRPr lang="en-US"/>
        </a:p>
      </dgm:t>
    </dgm:pt>
    <dgm:pt modelId="{FB02C878-5E3B-4DB1-B87E-69431C00CF1E}">
      <dgm:prSet phldrT="[Text]"/>
      <dgm:spPr/>
      <dgm:t>
        <a:bodyPr/>
        <a:lstStyle/>
        <a:p>
          <a:r>
            <a:rPr lang="en-US" dirty="0"/>
            <a:t>Provide models, tools and infrastructure</a:t>
          </a:r>
        </a:p>
      </dgm:t>
    </dgm:pt>
    <dgm:pt modelId="{B53ECE06-E116-47C5-804A-32E7248BB070}" type="parTrans" cxnId="{F248961A-E609-44C5-B594-BFDE4F867FE9}">
      <dgm:prSet/>
      <dgm:spPr/>
      <dgm:t>
        <a:bodyPr/>
        <a:lstStyle/>
        <a:p>
          <a:endParaRPr lang="en-US"/>
        </a:p>
      </dgm:t>
    </dgm:pt>
    <dgm:pt modelId="{AB37AD0B-6BBE-494E-B33A-56B123CD8319}" type="sibTrans" cxnId="{F248961A-E609-44C5-B594-BFDE4F867FE9}">
      <dgm:prSet/>
      <dgm:spPr/>
      <dgm:t>
        <a:bodyPr/>
        <a:lstStyle/>
        <a:p>
          <a:endParaRPr lang="en-US"/>
        </a:p>
      </dgm:t>
    </dgm:pt>
    <dgm:pt modelId="{E3161920-CD98-4456-AA9E-437255BC9CA0}">
      <dgm:prSet phldrT="[Text]"/>
      <dgm:spPr/>
      <dgm:t>
        <a:bodyPr/>
        <a:lstStyle/>
        <a:p>
          <a:r>
            <a:rPr lang="en-US" dirty="0"/>
            <a:t>Clear business objective</a:t>
          </a:r>
        </a:p>
      </dgm:t>
    </dgm:pt>
    <dgm:pt modelId="{5CB22E2C-1420-4F97-A337-7B8046B4F3BE}" type="parTrans" cxnId="{38836BEC-E51E-4B0B-B2E8-827F8F59367D}">
      <dgm:prSet/>
      <dgm:spPr/>
      <dgm:t>
        <a:bodyPr/>
        <a:lstStyle/>
        <a:p>
          <a:endParaRPr lang="en-US"/>
        </a:p>
      </dgm:t>
    </dgm:pt>
    <dgm:pt modelId="{35F807A9-C1A7-4B71-A5DE-CDB2780B4219}" type="sibTrans" cxnId="{38836BEC-E51E-4B0B-B2E8-827F8F59367D}">
      <dgm:prSet/>
      <dgm:spPr/>
      <dgm:t>
        <a:bodyPr/>
        <a:lstStyle/>
        <a:p>
          <a:endParaRPr lang="en-US"/>
        </a:p>
      </dgm:t>
    </dgm:pt>
    <dgm:pt modelId="{227089C8-C3EF-4FE2-A898-D0943B41604F}">
      <dgm:prSet phldrT="[Text]"/>
      <dgm:spPr/>
      <dgm:t>
        <a:bodyPr/>
        <a:lstStyle/>
        <a:p>
          <a:r>
            <a:rPr lang="en-US" dirty="0"/>
            <a:t>Become less common in the “cloud” age</a:t>
          </a:r>
        </a:p>
      </dgm:t>
    </dgm:pt>
    <dgm:pt modelId="{5B5CA1A3-BA72-46C9-BDF5-E579554EAF64}" type="parTrans" cxnId="{E0049DF8-D1B4-4EA5-AC4A-999B6EB184D9}">
      <dgm:prSet/>
      <dgm:spPr/>
      <dgm:t>
        <a:bodyPr/>
        <a:lstStyle/>
        <a:p>
          <a:endParaRPr lang="en-US"/>
        </a:p>
      </dgm:t>
    </dgm:pt>
    <dgm:pt modelId="{B0F3595B-4C45-424E-9032-7DE4D1E23C24}" type="sibTrans" cxnId="{E0049DF8-D1B4-4EA5-AC4A-999B6EB184D9}">
      <dgm:prSet/>
      <dgm:spPr/>
      <dgm:t>
        <a:bodyPr/>
        <a:lstStyle/>
        <a:p>
          <a:endParaRPr lang="en-US"/>
        </a:p>
      </dgm:t>
    </dgm:pt>
    <dgm:pt modelId="{5076B3E0-6110-4493-8493-80AB46035ACF}" type="pres">
      <dgm:prSet presAssocID="{070C250B-83D5-4B08-9631-64709EEFA85D}" presName="linear" presStyleCnt="0">
        <dgm:presLayoutVars>
          <dgm:dir/>
          <dgm:resizeHandles val="exact"/>
        </dgm:presLayoutVars>
      </dgm:prSet>
      <dgm:spPr/>
    </dgm:pt>
    <dgm:pt modelId="{EB7F159C-413D-48AD-BE2E-7AB4D81DDA2D}" type="pres">
      <dgm:prSet presAssocID="{B77986C1-2FD9-4FCD-986E-726C4AD7C6EF}" presName="comp" presStyleCnt="0"/>
      <dgm:spPr/>
    </dgm:pt>
    <dgm:pt modelId="{765A13A4-FA9A-422F-A340-5D2766BE3E0A}" type="pres">
      <dgm:prSet presAssocID="{B77986C1-2FD9-4FCD-986E-726C4AD7C6EF}" presName="box" presStyleLbl="node1" presStyleIdx="0" presStyleCnt="3"/>
      <dgm:spPr/>
    </dgm:pt>
    <dgm:pt modelId="{F800F491-F401-454D-B92B-7C6C49950BCB}" type="pres">
      <dgm:prSet presAssocID="{B77986C1-2FD9-4FCD-986E-726C4AD7C6EF}" presName="img" presStyleLbl="fgImgPlace1" presStyleIdx="0" presStyleCnt="3"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495963-5E69-4CDC-8925-A9FD5968F3C0}" type="pres">
      <dgm:prSet presAssocID="{B77986C1-2FD9-4FCD-986E-726C4AD7C6EF}" presName="text" presStyleLbl="node1" presStyleIdx="0" presStyleCnt="3">
        <dgm:presLayoutVars>
          <dgm:bulletEnabled val="1"/>
        </dgm:presLayoutVars>
      </dgm:prSet>
      <dgm:spPr/>
    </dgm:pt>
    <dgm:pt modelId="{042FFC8C-313B-416A-A78B-B13A2942B8B1}" type="pres">
      <dgm:prSet presAssocID="{323E9E97-5E87-41B2-8586-B6EAEEE27ACD}" presName="spacer" presStyleCnt="0"/>
      <dgm:spPr/>
    </dgm:pt>
    <dgm:pt modelId="{012AA057-C3AF-498B-B4B8-B618A94BC066}" type="pres">
      <dgm:prSet presAssocID="{B7FEEC58-806F-465E-AF81-7F3B00F67C68}" presName="comp" presStyleCnt="0"/>
      <dgm:spPr/>
    </dgm:pt>
    <dgm:pt modelId="{A67152A7-3CB1-4EEA-B10D-26F2EE61A652}" type="pres">
      <dgm:prSet presAssocID="{B7FEEC58-806F-465E-AF81-7F3B00F67C68}" presName="box" presStyleLbl="node1" presStyleIdx="1" presStyleCnt="3"/>
      <dgm:spPr/>
    </dgm:pt>
    <dgm:pt modelId="{3D65BB12-4D97-4067-86D7-7C733F29E04E}" type="pres">
      <dgm:prSet presAssocID="{B7FEEC58-806F-465E-AF81-7F3B00F67C68}" presName="img" presStyleLbl="fgImgPlace1" presStyleIdx="1" presStyleCnt="3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BB1C248-8A79-4EF0-8CCA-549D234D3FFC}" type="pres">
      <dgm:prSet presAssocID="{B7FEEC58-806F-465E-AF81-7F3B00F67C68}" presName="text" presStyleLbl="node1" presStyleIdx="1" presStyleCnt="3">
        <dgm:presLayoutVars>
          <dgm:bulletEnabled val="1"/>
        </dgm:presLayoutVars>
      </dgm:prSet>
      <dgm:spPr/>
    </dgm:pt>
    <dgm:pt modelId="{3E37B4C1-A9E1-415E-9B3C-F34207520DC3}" type="pres">
      <dgm:prSet presAssocID="{26D96AFB-6C29-4293-BE53-797998152CA6}" presName="spacer" presStyleCnt="0"/>
      <dgm:spPr/>
    </dgm:pt>
    <dgm:pt modelId="{4D516EB8-498B-48FE-B007-07D5D64ADD41}" type="pres">
      <dgm:prSet presAssocID="{A8B6D27E-D0E4-4966-B3B5-ADBDCCD82822}" presName="comp" presStyleCnt="0"/>
      <dgm:spPr/>
    </dgm:pt>
    <dgm:pt modelId="{4936634E-F8AF-4EA0-B684-AE5DED95ACB2}" type="pres">
      <dgm:prSet presAssocID="{A8B6D27E-D0E4-4966-B3B5-ADBDCCD82822}" presName="box" presStyleLbl="node1" presStyleIdx="2" presStyleCnt="3"/>
      <dgm:spPr/>
    </dgm:pt>
    <dgm:pt modelId="{7358424C-EABA-4A6B-B47A-F2C0EB55991F}" type="pres">
      <dgm:prSet presAssocID="{A8B6D27E-D0E4-4966-B3B5-ADBDCCD82822}" presName="img" presStyleLbl="fgImgPlac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E308E04-4B01-4E1C-9143-31528272C089}" type="pres">
      <dgm:prSet presAssocID="{A8B6D27E-D0E4-4966-B3B5-ADBDCCD82822}" presName="text" presStyleLbl="node1" presStyleIdx="2" presStyleCnt="3">
        <dgm:presLayoutVars>
          <dgm:bulletEnabled val="1"/>
        </dgm:presLayoutVars>
      </dgm:prSet>
      <dgm:spPr/>
    </dgm:pt>
  </dgm:ptLst>
  <dgm:cxnLst>
    <dgm:cxn modelId="{BA155019-6530-49A6-8D1C-BDB14D1E5285}" srcId="{070C250B-83D5-4B08-9631-64709EEFA85D}" destId="{B77986C1-2FD9-4FCD-986E-726C4AD7C6EF}" srcOrd="0" destOrd="0" parTransId="{72388695-C583-417C-A37F-807B828ACD22}" sibTransId="{323E9E97-5E87-41B2-8586-B6EAEEE27ACD}"/>
    <dgm:cxn modelId="{F248961A-E609-44C5-B594-BFDE4F867FE9}" srcId="{B7FEEC58-806F-465E-AF81-7F3B00F67C68}" destId="{FB02C878-5E3B-4DB1-B87E-69431C00CF1E}" srcOrd="2" destOrd="0" parTransId="{B53ECE06-E116-47C5-804A-32E7248BB070}" sibTransId="{AB37AD0B-6BBE-494E-B33A-56B123CD8319}"/>
    <dgm:cxn modelId="{6ED9E91D-E322-49E7-8E61-37DCD7C1B170}" type="presOf" srcId="{3D4529F9-D6E4-46E3-BEF6-4E5347C6F427}" destId="{A67152A7-3CB1-4EEA-B10D-26F2EE61A652}" srcOrd="0" destOrd="1" presId="urn:microsoft.com/office/officeart/2005/8/layout/vList4"/>
    <dgm:cxn modelId="{1E50ED30-81C3-4DF9-B2FF-01825CF3DA8B}" srcId="{B7FEEC58-806F-465E-AF81-7F3B00F67C68}" destId="{C08F2D4B-5C42-42D3-A925-66FC14A1AAFD}" srcOrd="1" destOrd="0" parTransId="{3540FDBA-9C61-4B64-A996-D95DFEDEA733}" sibTransId="{FB0153F4-E856-4250-9B9D-1E4EE11262C2}"/>
    <dgm:cxn modelId="{0F675032-494C-4153-AEBD-81E49623657C}" srcId="{070C250B-83D5-4B08-9631-64709EEFA85D}" destId="{B7FEEC58-806F-465E-AF81-7F3B00F67C68}" srcOrd="1" destOrd="0" parTransId="{421812E9-62EB-44CB-84C5-11820E252647}" sibTransId="{26D96AFB-6C29-4293-BE53-797998152CA6}"/>
    <dgm:cxn modelId="{04CD9333-597F-4F8D-AEA0-C0E2B1C7D658}" type="presOf" srcId="{D3357A93-B2CD-49E3-A14F-36F6DBF0E509}" destId="{BD495963-5E69-4CDC-8925-A9FD5968F3C0}" srcOrd="1" destOrd="1" presId="urn:microsoft.com/office/officeart/2005/8/layout/vList4"/>
    <dgm:cxn modelId="{66243E47-DD03-4F84-B1A7-60BD7BADD070}" type="presOf" srcId="{B7FEEC58-806F-465E-AF81-7F3B00F67C68}" destId="{A67152A7-3CB1-4EEA-B10D-26F2EE61A652}" srcOrd="0" destOrd="0" presId="urn:microsoft.com/office/officeart/2005/8/layout/vList4"/>
    <dgm:cxn modelId="{BA45ED47-0998-4E20-8B30-A9BF6350C58B}" type="presOf" srcId="{FB02C878-5E3B-4DB1-B87E-69431C00CF1E}" destId="{9BB1C248-8A79-4EF0-8CCA-549D234D3FFC}" srcOrd="1" destOrd="3" presId="urn:microsoft.com/office/officeart/2005/8/layout/vList4"/>
    <dgm:cxn modelId="{35EBB46D-8490-4A30-A414-8D5EDA18D81E}" type="presOf" srcId="{B77986C1-2FD9-4FCD-986E-726C4AD7C6EF}" destId="{765A13A4-FA9A-422F-A340-5D2766BE3E0A}" srcOrd="0" destOrd="0" presId="urn:microsoft.com/office/officeart/2005/8/layout/vList4"/>
    <dgm:cxn modelId="{0E84F36F-F8CF-44FA-8DAB-2EF7E7014512}" type="presOf" srcId="{3D4529F9-D6E4-46E3-BEF6-4E5347C6F427}" destId="{9BB1C248-8A79-4EF0-8CCA-549D234D3FFC}" srcOrd="1" destOrd="1" presId="urn:microsoft.com/office/officeart/2005/8/layout/vList4"/>
    <dgm:cxn modelId="{FDE49171-7338-466E-BCB3-72924E7B5EA6}" type="presOf" srcId="{B77986C1-2FD9-4FCD-986E-726C4AD7C6EF}" destId="{BD495963-5E69-4CDC-8925-A9FD5968F3C0}" srcOrd="1" destOrd="0" presId="urn:microsoft.com/office/officeart/2005/8/layout/vList4"/>
    <dgm:cxn modelId="{C7090376-51B3-4B69-B844-507E1D984AA8}" type="presOf" srcId="{FB02C878-5E3B-4DB1-B87E-69431C00CF1E}" destId="{A67152A7-3CB1-4EEA-B10D-26F2EE61A652}" srcOrd="0" destOrd="3" presId="urn:microsoft.com/office/officeart/2005/8/layout/vList4"/>
    <dgm:cxn modelId="{D292367A-EA84-4574-8F10-D337CA58E8EA}" type="presOf" srcId="{C08F2D4B-5C42-42D3-A925-66FC14A1AAFD}" destId="{9BB1C248-8A79-4EF0-8CCA-549D234D3FFC}" srcOrd="1" destOrd="2" presId="urn:microsoft.com/office/officeart/2005/8/layout/vList4"/>
    <dgm:cxn modelId="{8919217B-BEB5-491D-AAAD-B533BF69AAD4}" srcId="{070C250B-83D5-4B08-9631-64709EEFA85D}" destId="{A8B6D27E-D0E4-4966-B3B5-ADBDCCD82822}" srcOrd="2" destOrd="0" parTransId="{9E15DAED-486F-49FB-BA15-2936179FCD5A}" sibTransId="{FFAC33D9-C622-41BB-AB8A-EBD255FBBD43}"/>
    <dgm:cxn modelId="{D70A477F-F6AF-4E94-B4BC-ADA365BFC974}" type="presOf" srcId="{31A793AB-09BA-465C-A958-148B747D36CD}" destId="{4936634E-F8AF-4EA0-B684-AE5DED95ACB2}" srcOrd="0" destOrd="2" presId="urn:microsoft.com/office/officeart/2005/8/layout/vList4"/>
    <dgm:cxn modelId="{D5B8C786-C481-49E1-9FB9-283F24A4E772}" type="presOf" srcId="{93BE73E7-CD0E-49FC-AAC2-DD988777204F}" destId="{4936634E-F8AF-4EA0-B684-AE5DED95ACB2}" srcOrd="0" destOrd="1" presId="urn:microsoft.com/office/officeart/2005/8/layout/vList4"/>
    <dgm:cxn modelId="{52023692-58FD-4D24-8662-48E99144A674}" srcId="{B77986C1-2FD9-4FCD-986E-726C4AD7C6EF}" destId="{15A626F2-3D59-4AC2-AF60-91A262F5C9F1}" srcOrd="2" destOrd="0" parTransId="{1CF47000-F52B-4F81-8119-9FAB40F60099}" sibTransId="{98CF16D4-0A0E-4002-A3D4-3B482F7F7F60}"/>
    <dgm:cxn modelId="{4A64ED94-E8A9-446A-9880-A72B227D7AA4}" type="presOf" srcId="{D3357A93-B2CD-49E3-A14F-36F6DBF0E509}" destId="{765A13A4-FA9A-422F-A340-5D2766BE3E0A}" srcOrd="0" destOrd="1" presId="urn:microsoft.com/office/officeart/2005/8/layout/vList4"/>
    <dgm:cxn modelId="{B34F739A-5AAA-420A-B14D-80C027D367C8}" type="presOf" srcId="{A8B6D27E-D0E4-4966-B3B5-ADBDCCD82822}" destId="{0E308E04-4B01-4E1C-9143-31528272C089}" srcOrd="1" destOrd="0" presId="urn:microsoft.com/office/officeart/2005/8/layout/vList4"/>
    <dgm:cxn modelId="{E78DA49B-7262-4832-AA1D-A168ED9953F7}" type="presOf" srcId="{31A793AB-09BA-465C-A958-148B747D36CD}" destId="{0E308E04-4B01-4E1C-9143-31528272C089}" srcOrd="1" destOrd="2" presId="urn:microsoft.com/office/officeart/2005/8/layout/vList4"/>
    <dgm:cxn modelId="{D14FEEA2-9964-4694-A37C-DA673554EB70}" type="presOf" srcId="{227089C8-C3EF-4FE2-A898-D0943B41604F}" destId="{0E308E04-4B01-4E1C-9143-31528272C089}" srcOrd="1" destOrd="3" presId="urn:microsoft.com/office/officeart/2005/8/layout/vList4"/>
    <dgm:cxn modelId="{B44C43A7-3A40-4842-9A2E-2C9F13671994}" srcId="{B77986C1-2FD9-4FCD-986E-726C4AD7C6EF}" destId="{D3357A93-B2CD-49E3-A14F-36F6DBF0E509}" srcOrd="0" destOrd="0" parTransId="{7D30BFF9-DAE6-44BB-A7B2-F8C62E6779A9}" sibTransId="{C481FF46-FB57-41FE-949E-85964337C275}"/>
    <dgm:cxn modelId="{5EE99DB4-8235-4FDA-83B1-01EF5649943D}" srcId="{A8B6D27E-D0E4-4966-B3B5-ADBDCCD82822}" destId="{31A793AB-09BA-465C-A958-148B747D36CD}" srcOrd="1" destOrd="0" parTransId="{69223D29-FCCE-4C6B-9802-3E2C69DE3BCA}" sibTransId="{34A7EBE6-C0C5-447D-B757-B523584FC303}"/>
    <dgm:cxn modelId="{93A6E8C2-FEBF-42F6-A0D2-11E0B56BD0C5}" type="presOf" srcId="{B7FEEC58-806F-465E-AF81-7F3B00F67C68}" destId="{9BB1C248-8A79-4EF0-8CCA-549D234D3FFC}" srcOrd="1" destOrd="0" presId="urn:microsoft.com/office/officeart/2005/8/layout/vList4"/>
    <dgm:cxn modelId="{DE2990C8-2FA6-4634-A442-549DBA8C7D1B}" srcId="{B7FEEC58-806F-465E-AF81-7F3B00F67C68}" destId="{3D4529F9-D6E4-46E3-BEF6-4E5347C6F427}" srcOrd="0" destOrd="0" parTransId="{AE054E4E-6EB9-49C6-82B8-8761A6748BA5}" sibTransId="{35E65BD2-7A51-4BC6-A82D-B4B62229023D}"/>
    <dgm:cxn modelId="{D8DD3DCC-9B5E-4238-AEE6-1319B5B7E510}" type="presOf" srcId="{C08F2D4B-5C42-42D3-A925-66FC14A1AAFD}" destId="{A67152A7-3CB1-4EEA-B10D-26F2EE61A652}" srcOrd="0" destOrd="2" presId="urn:microsoft.com/office/officeart/2005/8/layout/vList4"/>
    <dgm:cxn modelId="{CAC9C2D2-B8DD-438F-8B80-D27019CA94DB}" type="presOf" srcId="{A8B6D27E-D0E4-4966-B3B5-ADBDCCD82822}" destId="{4936634E-F8AF-4EA0-B684-AE5DED95ACB2}" srcOrd="0" destOrd="0" presId="urn:microsoft.com/office/officeart/2005/8/layout/vList4"/>
    <dgm:cxn modelId="{DA8581D3-D5A1-47F9-9B8D-FF89D2121F0D}" type="presOf" srcId="{E3161920-CD98-4456-AA9E-437255BC9CA0}" destId="{765A13A4-FA9A-422F-A340-5D2766BE3E0A}" srcOrd="0" destOrd="2" presId="urn:microsoft.com/office/officeart/2005/8/layout/vList4"/>
    <dgm:cxn modelId="{E4DDF6D3-52B3-4E75-B404-3B0761889E48}" type="presOf" srcId="{93BE73E7-CD0E-49FC-AAC2-DD988777204F}" destId="{0E308E04-4B01-4E1C-9143-31528272C089}" srcOrd="1" destOrd="1" presId="urn:microsoft.com/office/officeart/2005/8/layout/vList4"/>
    <dgm:cxn modelId="{EFD487DB-5BFD-4217-91CD-10EFC3ED375B}" type="presOf" srcId="{070C250B-83D5-4B08-9631-64709EEFA85D}" destId="{5076B3E0-6110-4493-8493-80AB46035ACF}" srcOrd="0" destOrd="0" presId="urn:microsoft.com/office/officeart/2005/8/layout/vList4"/>
    <dgm:cxn modelId="{0D7799E2-93B4-4005-BFF0-2014783CC3FD}" type="presOf" srcId="{E3161920-CD98-4456-AA9E-437255BC9CA0}" destId="{BD495963-5E69-4CDC-8925-A9FD5968F3C0}" srcOrd="1" destOrd="2" presId="urn:microsoft.com/office/officeart/2005/8/layout/vList4"/>
    <dgm:cxn modelId="{9AE70CE3-1F45-4C6A-886B-AEB316DF1996}" type="presOf" srcId="{15A626F2-3D59-4AC2-AF60-91A262F5C9F1}" destId="{765A13A4-FA9A-422F-A340-5D2766BE3E0A}" srcOrd="0" destOrd="3" presId="urn:microsoft.com/office/officeart/2005/8/layout/vList4"/>
    <dgm:cxn modelId="{C3BF30E7-BDEB-47B1-8DB0-A94BA893226B}" type="presOf" srcId="{15A626F2-3D59-4AC2-AF60-91A262F5C9F1}" destId="{BD495963-5E69-4CDC-8925-A9FD5968F3C0}" srcOrd="1" destOrd="3" presId="urn:microsoft.com/office/officeart/2005/8/layout/vList4"/>
    <dgm:cxn modelId="{35A9ECEA-5075-4273-9D59-3B21C0F1F9D3}" type="presOf" srcId="{227089C8-C3EF-4FE2-A898-D0943B41604F}" destId="{4936634E-F8AF-4EA0-B684-AE5DED95ACB2}" srcOrd="0" destOrd="3" presId="urn:microsoft.com/office/officeart/2005/8/layout/vList4"/>
    <dgm:cxn modelId="{38836BEC-E51E-4B0B-B2E8-827F8F59367D}" srcId="{B77986C1-2FD9-4FCD-986E-726C4AD7C6EF}" destId="{E3161920-CD98-4456-AA9E-437255BC9CA0}" srcOrd="1" destOrd="0" parTransId="{5CB22E2C-1420-4F97-A337-7B8046B4F3BE}" sibTransId="{35F807A9-C1A7-4B71-A5DE-CDB2780B4219}"/>
    <dgm:cxn modelId="{6B078EF7-2EED-4724-BBFC-2BA3CA019BEF}" srcId="{A8B6D27E-D0E4-4966-B3B5-ADBDCCD82822}" destId="{93BE73E7-CD0E-49FC-AAC2-DD988777204F}" srcOrd="0" destOrd="0" parTransId="{1EBA2146-1F0F-4A54-B3DA-8C198ABC71A3}" sibTransId="{A2AA20A6-A468-4065-9DF8-9A8746FC011D}"/>
    <dgm:cxn modelId="{E0049DF8-D1B4-4EA5-AC4A-999B6EB184D9}" srcId="{A8B6D27E-D0E4-4966-B3B5-ADBDCCD82822}" destId="{227089C8-C3EF-4FE2-A898-D0943B41604F}" srcOrd="2" destOrd="0" parTransId="{5B5CA1A3-BA72-46C9-BDF5-E579554EAF64}" sibTransId="{B0F3595B-4C45-424E-9032-7DE4D1E23C24}"/>
    <dgm:cxn modelId="{74C6D35B-E3BC-40C5-A977-8B78432585EB}" type="presParOf" srcId="{5076B3E0-6110-4493-8493-80AB46035ACF}" destId="{EB7F159C-413D-48AD-BE2E-7AB4D81DDA2D}" srcOrd="0" destOrd="0" presId="urn:microsoft.com/office/officeart/2005/8/layout/vList4"/>
    <dgm:cxn modelId="{884DE570-FDA3-456E-B659-E850692ECB27}" type="presParOf" srcId="{EB7F159C-413D-48AD-BE2E-7AB4D81DDA2D}" destId="{765A13A4-FA9A-422F-A340-5D2766BE3E0A}" srcOrd="0" destOrd="0" presId="urn:microsoft.com/office/officeart/2005/8/layout/vList4"/>
    <dgm:cxn modelId="{CB75168E-218D-4240-AE8E-5C212F4F81D9}" type="presParOf" srcId="{EB7F159C-413D-48AD-BE2E-7AB4D81DDA2D}" destId="{F800F491-F401-454D-B92B-7C6C49950BCB}" srcOrd="1" destOrd="0" presId="urn:microsoft.com/office/officeart/2005/8/layout/vList4"/>
    <dgm:cxn modelId="{DCDE3B10-5C02-4BCD-805B-30D630E84EAB}" type="presParOf" srcId="{EB7F159C-413D-48AD-BE2E-7AB4D81DDA2D}" destId="{BD495963-5E69-4CDC-8925-A9FD5968F3C0}" srcOrd="2" destOrd="0" presId="urn:microsoft.com/office/officeart/2005/8/layout/vList4"/>
    <dgm:cxn modelId="{99F0BC96-2B95-4C91-87E9-FFB0498E9759}" type="presParOf" srcId="{5076B3E0-6110-4493-8493-80AB46035ACF}" destId="{042FFC8C-313B-416A-A78B-B13A2942B8B1}" srcOrd="1" destOrd="0" presId="urn:microsoft.com/office/officeart/2005/8/layout/vList4"/>
    <dgm:cxn modelId="{BBCCCC6F-6C07-4B92-B961-1CDDE0834E0C}" type="presParOf" srcId="{5076B3E0-6110-4493-8493-80AB46035ACF}" destId="{012AA057-C3AF-498B-B4B8-B618A94BC066}" srcOrd="2" destOrd="0" presId="urn:microsoft.com/office/officeart/2005/8/layout/vList4"/>
    <dgm:cxn modelId="{7B2B522E-87D2-477B-B046-773428D05FD3}" type="presParOf" srcId="{012AA057-C3AF-498B-B4B8-B618A94BC066}" destId="{A67152A7-3CB1-4EEA-B10D-26F2EE61A652}" srcOrd="0" destOrd="0" presId="urn:microsoft.com/office/officeart/2005/8/layout/vList4"/>
    <dgm:cxn modelId="{D85C343E-7828-4D1C-83D2-F75C2EA1BF91}" type="presParOf" srcId="{012AA057-C3AF-498B-B4B8-B618A94BC066}" destId="{3D65BB12-4D97-4067-86D7-7C733F29E04E}" srcOrd="1" destOrd="0" presId="urn:microsoft.com/office/officeart/2005/8/layout/vList4"/>
    <dgm:cxn modelId="{1EDB8FBB-9771-4C6F-8607-59926D6726C4}" type="presParOf" srcId="{012AA057-C3AF-498B-B4B8-B618A94BC066}" destId="{9BB1C248-8A79-4EF0-8CCA-549D234D3FFC}" srcOrd="2" destOrd="0" presId="urn:microsoft.com/office/officeart/2005/8/layout/vList4"/>
    <dgm:cxn modelId="{EFB998E8-506D-47AB-B9E4-F0FA1F35A6D4}" type="presParOf" srcId="{5076B3E0-6110-4493-8493-80AB46035ACF}" destId="{3E37B4C1-A9E1-415E-9B3C-F34207520DC3}" srcOrd="3" destOrd="0" presId="urn:microsoft.com/office/officeart/2005/8/layout/vList4"/>
    <dgm:cxn modelId="{98091EE8-70B6-4436-86FB-B366281DC7E0}" type="presParOf" srcId="{5076B3E0-6110-4493-8493-80AB46035ACF}" destId="{4D516EB8-498B-48FE-B007-07D5D64ADD41}" srcOrd="4" destOrd="0" presId="urn:microsoft.com/office/officeart/2005/8/layout/vList4"/>
    <dgm:cxn modelId="{D8C031A4-7870-427A-B550-9AFE8AF1A7D6}" type="presParOf" srcId="{4D516EB8-498B-48FE-B007-07D5D64ADD41}" destId="{4936634E-F8AF-4EA0-B684-AE5DED95ACB2}" srcOrd="0" destOrd="0" presId="urn:microsoft.com/office/officeart/2005/8/layout/vList4"/>
    <dgm:cxn modelId="{9E8C50DF-C7D0-4BDE-9810-8808D8EC59BD}" type="presParOf" srcId="{4D516EB8-498B-48FE-B007-07D5D64ADD41}" destId="{7358424C-EABA-4A6B-B47A-F2C0EB55991F}" srcOrd="1" destOrd="0" presId="urn:microsoft.com/office/officeart/2005/8/layout/vList4"/>
    <dgm:cxn modelId="{DA7DE0BC-DFD2-4452-BF58-0A5F5C05306E}" type="presParOf" srcId="{4D516EB8-498B-48FE-B007-07D5D64ADD41}" destId="{0E308E04-4B01-4E1C-9143-31528272C08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2714D6-F697-4052-BAD5-CF1E879BE8D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B1EA2-FB13-4364-9F88-96FCB8122824}">
      <dgm:prSet phldrT="[Text]" custT="1"/>
      <dgm:spPr/>
      <dgm:t>
        <a:bodyPr/>
        <a:lstStyle/>
        <a:p>
          <a:r>
            <a:rPr lang="en-US" altLang="en-US" sz="1600" b="1" dirty="0"/>
            <a:t>Soft skills: communication, leadership, collaboration and business insights</a:t>
          </a:r>
          <a:endParaRPr lang="en-US" sz="1600" b="1" dirty="0"/>
        </a:p>
      </dgm:t>
    </dgm:pt>
    <dgm:pt modelId="{62DEB44F-CA86-4D44-969F-048A12AA45C5}" type="parTrans" cxnId="{7C992A64-F883-46CE-BA33-8DC9020D959F}">
      <dgm:prSet/>
      <dgm:spPr/>
      <dgm:t>
        <a:bodyPr/>
        <a:lstStyle/>
        <a:p>
          <a:endParaRPr lang="en-US"/>
        </a:p>
      </dgm:t>
    </dgm:pt>
    <dgm:pt modelId="{E3978306-869C-4D03-BC6B-D226E361F257}" type="sibTrans" cxnId="{7C992A64-F883-46CE-BA33-8DC9020D959F}">
      <dgm:prSet/>
      <dgm:spPr/>
      <dgm:t>
        <a:bodyPr/>
        <a:lstStyle/>
        <a:p>
          <a:endParaRPr lang="en-US"/>
        </a:p>
      </dgm:t>
    </dgm:pt>
    <dgm:pt modelId="{68A5514A-DE6E-4D41-91CE-F808C5F43AC5}">
      <dgm:prSet phldrT="[Text]" custT="1"/>
      <dgm:spPr/>
      <dgm:t>
        <a:bodyPr/>
        <a:lstStyle/>
        <a:p>
          <a:r>
            <a:rPr lang="en-US" altLang="en-US" sz="1600" b="1" dirty="0"/>
            <a:t>Big data infrastructure and tool sets.</a:t>
          </a:r>
          <a:endParaRPr lang="en-US" sz="1600" b="1" dirty="0"/>
        </a:p>
      </dgm:t>
    </dgm:pt>
    <dgm:pt modelId="{2EEDBE05-7AB0-4E8A-BF1D-A6C742A1C2EE}" type="parTrans" cxnId="{BD66D77A-C5D7-45A8-AEBF-A1F44106C3C1}">
      <dgm:prSet/>
      <dgm:spPr/>
      <dgm:t>
        <a:bodyPr/>
        <a:lstStyle/>
        <a:p>
          <a:endParaRPr lang="en-US"/>
        </a:p>
      </dgm:t>
    </dgm:pt>
    <dgm:pt modelId="{7F879B21-AECF-4D22-8E84-9039AF109FCB}" type="sibTrans" cxnId="{BD66D77A-C5D7-45A8-AEBF-A1F44106C3C1}">
      <dgm:prSet/>
      <dgm:spPr/>
      <dgm:t>
        <a:bodyPr/>
        <a:lstStyle/>
        <a:p>
          <a:endParaRPr lang="en-US"/>
        </a:p>
      </dgm:t>
    </dgm:pt>
    <dgm:pt modelId="{06E111C4-2942-484A-8AC9-1D2C14DF35D2}">
      <dgm:prSet phldrT="[Text]" custT="1"/>
      <dgm:spPr/>
      <dgm:t>
        <a:bodyPr/>
        <a:lstStyle/>
        <a:p>
          <a:r>
            <a:rPr lang="en-US" altLang="en-US" sz="1800" b="1" dirty="0"/>
            <a:t>Strong modeling background</a:t>
          </a:r>
          <a:endParaRPr lang="en-US" sz="1800" b="1" dirty="0"/>
        </a:p>
      </dgm:t>
    </dgm:pt>
    <dgm:pt modelId="{A8B44E9B-AB84-4F2F-B05A-7C28DBF1C8AD}" type="parTrans" cxnId="{9CA6317F-DFF2-4FEA-BF1D-3E9791846E48}">
      <dgm:prSet/>
      <dgm:spPr/>
      <dgm:t>
        <a:bodyPr/>
        <a:lstStyle/>
        <a:p>
          <a:endParaRPr lang="en-US"/>
        </a:p>
      </dgm:t>
    </dgm:pt>
    <dgm:pt modelId="{52473879-B8D7-4C88-BAF8-C570A0FBB4B1}" type="sibTrans" cxnId="{9CA6317F-DFF2-4FEA-BF1D-3E9791846E48}">
      <dgm:prSet/>
      <dgm:spPr/>
      <dgm:t>
        <a:bodyPr/>
        <a:lstStyle/>
        <a:p>
          <a:endParaRPr lang="en-US"/>
        </a:p>
      </dgm:t>
    </dgm:pt>
    <dgm:pt modelId="{7FDD9DBD-4D3C-4824-A02F-0175C416976E}" type="pres">
      <dgm:prSet presAssocID="{BD2714D6-F697-4052-BAD5-CF1E879BE8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D29ADD0-7BF2-451E-B040-5E7116CC467A}" type="pres">
      <dgm:prSet presAssocID="{475B1EA2-FB13-4364-9F88-96FCB8122824}" presName="gear1" presStyleLbl="node1" presStyleIdx="0" presStyleCnt="3">
        <dgm:presLayoutVars>
          <dgm:chMax val="1"/>
          <dgm:bulletEnabled val="1"/>
        </dgm:presLayoutVars>
      </dgm:prSet>
      <dgm:spPr/>
    </dgm:pt>
    <dgm:pt modelId="{3DAF49DF-48FB-4852-9F71-B54D82BD0000}" type="pres">
      <dgm:prSet presAssocID="{475B1EA2-FB13-4364-9F88-96FCB8122824}" presName="gear1srcNode" presStyleLbl="node1" presStyleIdx="0" presStyleCnt="3"/>
      <dgm:spPr/>
    </dgm:pt>
    <dgm:pt modelId="{78642A86-1A82-471C-82A4-B5520A98ACF7}" type="pres">
      <dgm:prSet presAssocID="{475B1EA2-FB13-4364-9F88-96FCB8122824}" presName="gear1dstNode" presStyleLbl="node1" presStyleIdx="0" presStyleCnt="3"/>
      <dgm:spPr/>
    </dgm:pt>
    <dgm:pt modelId="{B943BACA-7934-46E4-B64F-766D9233CC6D}" type="pres">
      <dgm:prSet presAssocID="{68A5514A-DE6E-4D41-91CE-F808C5F43AC5}" presName="gear2" presStyleLbl="node1" presStyleIdx="1" presStyleCnt="3" custScaleX="141251" custScaleY="137072">
        <dgm:presLayoutVars>
          <dgm:chMax val="1"/>
          <dgm:bulletEnabled val="1"/>
        </dgm:presLayoutVars>
      </dgm:prSet>
      <dgm:spPr/>
    </dgm:pt>
    <dgm:pt modelId="{467589B4-D789-405B-B610-A261F2123C2C}" type="pres">
      <dgm:prSet presAssocID="{68A5514A-DE6E-4D41-91CE-F808C5F43AC5}" presName="gear2srcNode" presStyleLbl="node1" presStyleIdx="1" presStyleCnt="3"/>
      <dgm:spPr/>
    </dgm:pt>
    <dgm:pt modelId="{97D3D152-370F-4F1B-B493-7C619EEC0457}" type="pres">
      <dgm:prSet presAssocID="{68A5514A-DE6E-4D41-91CE-F808C5F43AC5}" presName="gear2dstNode" presStyleLbl="node1" presStyleIdx="1" presStyleCnt="3"/>
      <dgm:spPr/>
    </dgm:pt>
    <dgm:pt modelId="{A39F9321-80D6-415A-97C6-BEC94C31050E}" type="pres">
      <dgm:prSet presAssocID="{06E111C4-2942-484A-8AC9-1D2C14DF35D2}" presName="gear3" presStyleLbl="node1" presStyleIdx="2" presStyleCnt="3" custScaleX="141708" custScaleY="139592" custLinFactNeighborX="10814" custLinFactNeighborY="-12213"/>
      <dgm:spPr/>
    </dgm:pt>
    <dgm:pt modelId="{A699A301-B2CE-445E-8135-9D1071634125}" type="pres">
      <dgm:prSet presAssocID="{06E111C4-2942-484A-8AC9-1D2C14DF35D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EB31A04-E1DA-4CFC-AAFF-51A7F90E5B37}" type="pres">
      <dgm:prSet presAssocID="{06E111C4-2942-484A-8AC9-1D2C14DF35D2}" presName="gear3srcNode" presStyleLbl="node1" presStyleIdx="2" presStyleCnt="3"/>
      <dgm:spPr/>
    </dgm:pt>
    <dgm:pt modelId="{C33628F5-B235-4D4B-85A3-6DB454710837}" type="pres">
      <dgm:prSet presAssocID="{06E111C4-2942-484A-8AC9-1D2C14DF35D2}" presName="gear3dstNode" presStyleLbl="node1" presStyleIdx="2" presStyleCnt="3"/>
      <dgm:spPr/>
    </dgm:pt>
    <dgm:pt modelId="{9BE2F991-28F9-466B-AEE4-DDB7BB31E6D4}" type="pres">
      <dgm:prSet presAssocID="{E3978306-869C-4D03-BC6B-D226E361F257}" presName="connector1" presStyleLbl="sibTrans2D1" presStyleIdx="0" presStyleCnt="3"/>
      <dgm:spPr/>
    </dgm:pt>
    <dgm:pt modelId="{3F3C38C3-481C-4643-A8B9-06B3168D1D1A}" type="pres">
      <dgm:prSet presAssocID="{7F879B21-AECF-4D22-8E84-9039AF109FCB}" presName="connector2" presStyleLbl="sibTrans2D1" presStyleIdx="1" presStyleCnt="3" custLinFactNeighborX="-14254" custLinFactNeighborY="-4537"/>
      <dgm:spPr/>
    </dgm:pt>
    <dgm:pt modelId="{2E70A7F8-3619-40BD-837B-A7C91ABFC910}" type="pres">
      <dgm:prSet presAssocID="{52473879-B8D7-4C88-BAF8-C570A0FBB4B1}" presName="connector3" presStyleLbl="sibTrans2D1" presStyleIdx="2" presStyleCnt="3" custLinFactNeighborX="-18314" custLinFactNeighborY="-7750"/>
      <dgm:spPr/>
    </dgm:pt>
  </dgm:ptLst>
  <dgm:cxnLst>
    <dgm:cxn modelId="{A149530D-4325-450F-89FA-6368528CE6C6}" type="presOf" srcId="{06E111C4-2942-484A-8AC9-1D2C14DF35D2}" destId="{2EB31A04-E1DA-4CFC-AAFF-51A7F90E5B37}" srcOrd="2" destOrd="0" presId="urn:microsoft.com/office/officeart/2005/8/layout/gear1"/>
    <dgm:cxn modelId="{BA029714-069F-4B18-9119-3390C7DD34B1}" type="presOf" srcId="{06E111C4-2942-484A-8AC9-1D2C14DF35D2}" destId="{C33628F5-B235-4D4B-85A3-6DB454710837}" srcOrd="3" destOrd="0" presId="urn:microsoft.com/office/officeart/2005/8/layout/gear1"/>
    <dgm:cxn modelId="{D351581C-7063-4D05-B77D-A29CAF23F346}" type="presOf" srcId="{68A5514A-DE6E-4D41-91CE-F808C5F43AC5}" destId="{97D3D152-370F-4F1B-B493-7C619EEC0457}" srcOrd="2" destOrd="0" presId="urn:microsoft.com/office/officeart/2005/8/layout/gear1"/>
    <dgm:cxn modelId="{49BC4839-CC0D-454D-BA11-DFEE5E34CDF7}" type="presOf" srcId="{68A5514A-DE6E-4D41-91CE-F808C5F43AC5}" destId="{467589B4-D789-405B-B610-A261F2123C2C}" srcOrd="1" destOrd="0" presId="urn:microsoft.com/office/officeart/2005/8/layout/gear1"/>
    <dgm:cxn modelId="{7C992A64-F883-46CE-BA33-8DC9020D959F}" srcId="{BD2714D6-F697-4052-BAD5-CF1E879BE8D1}" destId="{475B1EA2-FB13-4364-9F88-96FCB8122824}" srcOrd="0" destOrd="0" parTransId="{62DEB44F-CA86-4D44-969F-048A12AA45C5}" sibTransId="{E3978306-869C-4D03-BC6B-D226E361F257}"/>
    <dgm:cxn modelId="{F272B666-304C-443C-83B8-1862BAB13A1A}" type="presOf" srcId="{06E111C4-2942-484A-8AC9-1D2C14DF35D2}" destId="{A699A301-B2CE-445E-8135-9D1071634125}" srcOrd="1" destOrd="0" presId="urn:microsoft.com/office/officeart/2005/8/layout/gear1"/>
    <dgm:cxn modelId="{0AD90048-3B90-491E-ACA5-9B98B15ED069}" type="presOf" srcId="{475B1EA2-FB13-4364-9F88-96FCB8122824}" destId="{78642A86-1A82-471C-82A4-B5520A98ACF7}" srcOrd="2" destOrd="0" presId="urn:microsoft.com/office/officeart/2005/8/layout/gear1"/>
    <dgm:cxn modelId="{E8A5A26B-5D3B-47B0-8C8F-18A8FD4D850F}" type="presOf" srcId="{475B1EA2-FB13-4364-9F88-96FCB8122824}" destId="{7D29ADD0-7BF2-451E-B040-5E7116CC467A}" srcOrd="0" destOrd="0" presId="urn:microsoft.com/office/officeart/2005/8/layout/gear1"/>
    <dgm:cxn modelId="{BD66D77A-C5D7-45A8-AEBF-A1F44106C3C1}" srcId="{BD2714D6-F697-4052-BAD5-CF1E879BE8D1}" destId="{68A5514A-DE6E-4D41-91CE-F808C5F43AC5}" srcOrd="1" destOrd="0" parTransId="{2EEDBE05-7AB0-4E8A-BF1D-A6C742A1C2EE}" sibTransId="{7F879B21-AECF-4D22-8E84-9039AF109FCB}"/>
    <dgm:cxn modelId="{9CA6317F-DFF2-4FEA-BF1D-3E9791846E48}" srcId="{BD2714D6-F697-4052-BAD5-CF1E879BE8D1}" destId="{06E111C4-2942-484A-8AC9-1D2C14DF35D2}" srcOrd="2" destOrd="0" parTransId="{A8B44E9B-AB84-4F2F-B05A-7C28DBF1C8AD}" sibTransId="{52473879-B8D7-4C88-BAF8-C570A0FBB4B1}"/>
    <dgm:cxn modelId="{17DB5480-3271-4109-8E4C-B2E2EDC6C053}" type="presOf" srcId="{68A5514A-DE6E-4D41-91CE-F808C5F43AC5}" destId="{B943BACA-7934-46E4-B64F-766D9233CC6D}" srcOrd="0" destOrd="0" presId="urn:microsoft.com/office/officeart/2005/8/layout/gear1"/>
    <dgm:cxn modelId="{43B6DB8C-77AC-460C-B9DC-A4D0EB8048A1}" type="presOf" srcId="{06E111C4-2942-484A-8AC9-1D2C14DF35D2}" destId="{A39F9321-80D6-415A-97C6-BEC94C31050E}" srcOrd="0" destOrd="0" presId="urn:microsoft.com/office/officeart/2005/8/layout/gear1"/>
    <dgm:cxn modelId="{EF3CECC4-0EDA-4763-9142-4CC0D44C1860}" type="presOf" srcId="{475B1EA2-FB13-4364-9F88-96FCB8122824}" destId="{3DAF49DF-48FB-4852-9F71-B54D82BD0000}" srcOrd="1" destOrd="0" presId="urn:microsoft.com/office/officeart/2005/8/layout/gear1"/>
    <dgm:cxn modelId="{64FDF3C9-8748-42CE-B6E6-027334F913F7}" type="presOf" srcId="{E3978306-869C-4D03-BC6B-D226E361F257}" destId="{9BE2F991-28F9-466B-AEE4-DDB7BB31E6D4}" srcOrd="0" destOrd="0" presId="urn:microsoft.com/office/officeart/2005/8/layout/gear1"/>
    <dgm:cxn modelId="{F922C3E2-7745-4102-8A76-F59B7A622B65}" type="presOf" srcId="{52473879-B8D7-4C88-BAF8-C570A0FBB4B1}" destId="{2E70A7F8-3619-40BD-837B-A7C91ABFC910}" srcOrd="0" destOrd="0" presId="urn:microsoft.com/office/officeart/2005/8/layout/gear1"/>
    <dgm:cxn modelId="{1AB968E9-260A-4F98-A18C-F9215069820B}" type="presOf" srcId="{BD2714D6-F697-4052-BAD5-CF1E879BE8D1}" destId="{7FDD9DBD-4D3C-4824-A02F-0175C416976E}" srcOrd="0" destOrd="0" presId="urn:microsoft.com/office/officeart/2005/8/layout/gear1"/>
    <dgm:cxn modelId="{0978ADEA-E37F-40B3-9B5F-653D81397F8C}" type="presOf" srcId="{7F879B21-AECF-4D22-8E84-9039AF109FCB}" destId="{3F3C38C3-481C-4643-A8B9-06B3168D1D1A}" srcOrd="0" destOrd="0" presId="urn:microsoft.com/office/officeart/2005/8/layout/gear1"/>
    <dgm:cxn modelId="{36205DB4-9999-46C7-8934-33B7ED5E82C4}" type="presParOf" srcId="{7FDD9DBD-4D3C-4824-A02F-0175C416976E}" destId="{7D29ADD0-7BF2-451E-B040-5E7116CC467A}" srcOrd="0" destOrd="0" presId="urn:microsoft.com/office/officeart/2005/8/layout/gear1"/>
    <dgm:cxn modelId="{5DF6FFEE-618A-46CD-AA2C-6DBB5663DBE3}" type="presParOf" srcId="{7FDD9DBD-4D3C-4824-A02F-0175C416976E}" destId="{3DAF49DF-48FB-4852-9F71-B54D82BD0000}" srcOrd="1" destOrd="0" presId="urn:microsoft.com/office/officeart/2005/8/layout/gear1"/>
    <dgm:cxn modelId="{D417EC50-E50F-46FF-BDED-02A7AD522BC9}" type="presParOf" srcId="{7FDD9DBD-4D3C-4824-A02F-0175C416976E}" destId="{78642A86-1A82-471C-82A4-B5520A98ACF7}" srcOrd="2" destOrd="0" presId="urn:microsoft.com/office/officeart/2005/8/layout/gear1"/>
    <dgm:cxn modelId="{B1410D88-0FB8-4112-92DF-635F1CE4E15F}" type="presParOf" srcId="{7FDD9DBD-4D3C-4824-A02F-0175C416976E}" destId="{B943BACA-7934-46E4-B64F-766D9233CC6D}" srcOrd="3" destOrd="0" presId="urn:microsoft.com/office/officeart/2005/8/layout/gear1"/>
    <dgm:cxn modelId="{58FD85DB-9639-4955-A094-7ED76B85A83C}" type="presParOf" srcId="{7FDD9DBD-4D3C-4824-A02F-0175C416976E}" destId="{467589B4-D789-405B-B610-A261F2123C2C}" srcOrd="4" destOrd="0" presId="urn:microsoft.com/office/officeart/2005/8/layout/gear1"/>
    <dgm:cxn modelId="{22CA0B03-A051-46EC-8E47-8566E7EBB3DE}" type="presParOf" srcId="{7FDD9DBD-4D3C-4824-A02F-0175C416976E}" destId="{97D3D152-370F-4F1B-B493-7C619EEC0457}" srcOrd="5" destOrd="0" presId="urn:microsoft.com/office/officeart/2005/8/layout/gear1"/>
    <dgm:cxn modelId="{687601BA-2BFA-469A-8804-EB1A0FAF9C93}" type="presParOf" srcId="{7FDD9DBD-4D3C-4824-A02F-0175C416976E}" destId="{A39F9321-80D6-415A-97C6-BEC94C31050E}" srcOrd="6" destOrd="0" presId="urn:microsoft.com/office/officeart/2005/8/layout/gear1"/>
    <dgm:cxn modelId="{B6A1E4FF-B41C-40FD-9587-694FEC4CA074}" type="presParOf" srcId="{7FDD9DBD-4D3C-4824-A02F-0175C416976E}" destId="{A699A301-B2CE-445E-8135-9D1071634125}" srcOrd="7" destOrd="0" presId="urn:microsoft.com/office/officeart/2005/8/layout/gear1"/>
    <dgm:cxn modelId="{302BAF1F-DFE8-4DC9-A826-D01997000DAA}" type="presParOf" srcId="{7FDD9DBD-4D3C-4824-A02F-0175C416976E}" destId="{2EB31A04-E1DA-4CFC-AAFF-51A7F90E5B37}" srcOrd="8" destOrd="0" presId="urn:microsoft.com/office/officeart/2005/8/layout/gear1"/>
    <dgm:cxn modelId="{B97A838C-06E5-4667-8773-86BA11F1E168}" type="presParOf" srcId="{7FDD9DBD-4D3C-4824-A02F-0175C416976E}" destId="{C33628F5-B235-4D4B-85A3-6DB454710837}" srcOrd="9" destOrd="0" presId="urn:microsoft.com/office/officeart/2005/8/layout/gear1"/>
    <dgm:cxn modelId="{29BCB52C-9291-4F9E-A501-B1F36F92F00C}" type="presParOf" srcId="{7FDD9DBD-4D3C-4824-A02F-0175C416976E}" destId="{9BE2F991-28F9-466B-AEE4-DDB7BB31E6D4}" srcOrd="10" destOrd="0" presId="urn:microsoft.com/office/officeart/2005/8/layout/gear1"/>
    <dgm:cxn modelId="{B95F0405-0612-4C28-90C5-0BE991CA1D51}" type="presParOf" srcId="{7FDD9DBD-4D3C-4824-A02F-0175C416976E}" destId="{3F3C38C3-481C-4643-A8B9-06B3168D1D1A}" srcOrd="11" destOrd="0" presId="urn:microsoft.com/office/officeart/2005/8/layout/gear1"/>
    <dgm:cxn modelId="{5FAB0F2D-81A0-4269-929F-BC45E1ED7FF9}" type="presParOf" srcId="{7FDD9DBD-4D3C-4824-A02F-0175C416976E}" destId="{2E70A7F8-3619-40BD-837B-A7C91ABFC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93BE4-904E-49B2-9A48-0BBF565DC81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8BB0C42E-6BCF-4DB4-A2C3-512602B538D4}">
      <dgm:prSet phldrT="[Text]"/>
      <dgm:spPr/>
      <dgm:t>
        <a:bodyPr/>
        <a:lstStyle/>
        <a:p>
          <a:r>
            <a:rPr lang="en-US" dirty="0"/>
            <a:t>Model trained in batch using offline data</a:t>
          </a:r>
        </a:p>
      </dgm:t>
    </dgm:pt>
    <dgm:pt modelId="{D38105F4-53F0-470D-B813-5584CB0F8543}" type="parTrans" cxnId="{4F46855E-8270-421B-A229-11785B7C75D3}">
      <dgm:prSet/>
      <dgm:spPr/>
      <dgm:t>
        <a:bodyPr/>
        <a:lstStyle/>
        <a:p>
          <a:endParaRPr lang="en-US"/>
        </a:p>
      </dgm:t>
    </dgm:pt>
    <dgm:pt modelId="{5E4781E5-FAE7-4F6D-AC8D-72D6A21B8151}" type="sibTrans" cxnId="{4F46855E-8270-421B-A229-11785B7C75D3}">
      <dgm:prSet/>
      <dgm:spPr/>
      <dgm:t>
        <a:bodyPr/>
        <a:lstStyle/>
        <a:p>
          <a:endParaRPr lang="en-US"/>
        </a:p>
      </dgm:t>
    </dgm:pt>
    <dgm:pt modelId="{7B1865AB-350D-4072-A684-3F77557E7A00}">
      <dgm:prSet phldrT="[Text]"/>
      <dgm:spPr/>
      <dgm:t>
        <a:bodyPr/>
        <a:lstStyle/>
        <a:p>
          <a:r>
            <a:rPr lang="en-US" dirty="0"/>
            <a:t>Make features used in the model available online</a:t>
          </a:r>
        </a:p>
      </dgm:t>
    </dgm:pt>
    <dgm:pt modelId="{47E1EC4C-2AF7-46C7-B0BE-73E3C9D5CE2D}" type="parTrans" cxnId="{F0FD9136-0B46-40A5-94D9-FDB51A51D0DA}">
      <dgm:prSet/>
      <dgm:spPr/>
      <dgm:t>
        <a:bodyPr/>
        <a:lstStyle/>
        <a:p>
          <a:endParaRPr lang="en-US"/>
        </a:p>
      </dgm:t>
    </dgm:pt>
    <dgm:pt modelId="{5F2E87AE-1799-4BAA-B447-A95F014BFCB7}" type="sibTrans" cxnId="{F0FD9136-0B46-40A5-94D9-FDB51A51D0DA}">
      <dgm:prSet/>
      <dgm:spPr/>
      <dgm:t>
        <a:bodyPr/>
        <a:lstStyle/>
        <a:p>
          <a:endParaRPr lang="en-US"/>
        </a:p>
      </dgm:t>
    </dgm:pt>
    <dgm:pt modelId="{DFF92DF7-8A79-4B79-8258-2FB2E3210838}">
      <dgm:prSet phldrT="[Text]"/>
      <dgm:spPr/>
      <dgm:t>
        <a:bodyPr/>
        <a:lstStyle/>
        <a:p>
          <a:r>
            <a:rPr lang="en-US" dirty="0"/>
            <a:t>Model use online data to make real time decisions</a:t>
          </a:r>
        </a:p>
      </dgm:t>
    </dgm:pt>
    <dgm:pt modelId="{AE7940AE-39CC-4E46-9CE1-ADB964D30311}" type="parTrans" cxnId="{E874C2E0-CCA2-4FF1-9B9D-A3349D0D14C0}">
      <dgm:prSet/>
      <dgm:spPr/>
      <dgm:t>
        <a:bodyPr/>
        <a:lstStyle/>
        <a:p>
          <a:endParaRPr lang="en-US"/>
        </a:p>
      </dgm:t>
    </dgm:pt>
    <dgm:pt modelId="{303293AE-AFFA-4CA7-B592-74E450FE854D}" type="sibTrans" cxnId="{E874C2E0-CCA2-4FF1-9B9D-A3349D0D14C0}">
      <dgm:prSet/>
      <dgm:spPr/>
      <dgm:t>
        <a:bodyPr/>
        <a:lstStyle/>
        <a:p>
          <a:endParaRPr lang="en-US"/>
        </a:p>
      </dgm:t>
    </dgm:pt>
    <dgm:pt modelId="{844AD02C-FA17-44CA-8917-59552969202E}" type="pres">
      <dgm:prSet presAssocID="{EAF93BE4-904E-49B2-9A48-0BBF565DC815}" presName="linearFlow" presStyleCnt="0">
        <dgm:presLayoutVars>
          <dgm:resizeHandles val="exact"/>
        </dgm:presLayoutVars>
      </dgm:prSet>
      <dgm:spPr/>
    </dgm:pt>
    <dgm:pt modelId="{C6590387-AE5F-480C-9007-65F6A81ACA5F}" type="pres">
      <dgm:prSet presAssocID="{8BB0C42E-6BCF-4DB4-A2C3-512602B538D4}" presName="node" presStyleLbl="node1" presStyleIdx="0" presStyleCnt="3">
        <dgm:presLayoutVars>
          <dgm:bulletEnabled val="1"/>
        </dgm:presLayoutVars>
      </dgm:prSet>
      <dgm:spPr/>
    </dgm:pt>
    <dgm:pt modelId="{DD5141FE-0682-46F1-8508-59A85A719EBC}" type="pres">
      <dgm:prSet presAssocID="{5E4781E5-FAE7-4F6D-AC8D-72D6A21B8151}" presName="sibTrans" presStyleLbl="sibTrans2D1" presStyleIdx="0" presStyleCnt="2"/>
      <dgm:spPr/>
    </dgm:pt>
    <dgm:pt modelId="{AB3B8E1B-E237-4403-8AD4-ECCAE9ED93BB}" type="pres">
      <dgm:prSet presAssocID="{5E4781E5-FAE7-4F6D-AC8D-72D6A21B8151}" presName="connectorText" presStyleLbl="sibTrans2D1" presStyleIdx="0" presStyleCnt="2"/>
      <dgm:spPr/>
    </dgm:pt>
    <dgm:pt modelId="{BB737D58-B288-4342-9149-DA7B52284593}" type="pres">
      <dgm:prSet presAssocID="{7B1865AB-350D-4072-A684-3F77557E7A00}" presName="node" presStyleLbl="node1" presStyleIdx="1" presStyleCnt="3">
        <dgm:presLayoutVars>
          <dgm:bulletEnabled val="1"/>
        </dgm:presLayoutVars>
      </dgm:prSet>
      <dgm:spPr/>
    </dgm:pt>
    <dgm:pt modelId="{46F7B80E-5517-4892-95DD-C6FEFE5FC649}" type="pres">
      <dgm:prSet presAssocID="{5F2E87AE-1799-4BAA-B447-A95F014BFCB7}" presName="sibTrans" presStyleLbl="sibTrans2D1" presStyleIdx="1" presStyleCnt="2"/>
      <dgm:spPr/>
    </dgm:pt>
    <dgm:pt modelId="{C57EC515-67BB-4F1D-BC04-1977E4EE2D2A}" type="pres">
      <dgm:prSet presAssocID="{5F2E87AE-1799-4BAA-B447-A95F014BFCB7}" presName="connectorText" presStyleLbl="sibTrans2D1" presStyleIdx="1" presStyleCnt="2"/>
      <dgm:spPr/>
    </dgm:pt>
    <dgm:pt modelId="{5CA1B1B9-EDC3-4178-91FE-43CB4CEAE823}" type="pres">
      <dgm:prSet presAssocID="{DFF92DF7-8A79-4B79-8258-2FB2E3210838}" presName="node" presStyleLbl="node1" presStyleIdx="2" presStyleCnt="3">
        <dgm:presLayoutVars>
          <dgm:bulletEnabled val="1"/>
        </dgm:presLayoutVars>
      </dgm:prSet>
      <dgm:spPr/>
    </dgm:pt>
  </dgm:ptLst>
  <dgm:cxnLst>
    <dgm:cxn modelId="{90B6FF03-08BD-43BF-89F5-C268A05585FD}" type="presOf" srcId="{EAF93BE4-904E-49B2-9A48-0BBF565DC815}" destId="{844AD02C-FA17-44CA-8917-59552969202E}" srcOrd="0" destOrd="0" presId="urn:microsoft.com/office/officeart/2005/8/layout/process2"/>
    <dgm:cxn modelId="{1FECDC1D-0611-461E-8702-3CA8812576D9}" type="presOf" srcId="{5F2E87AE-1799-4BAA-B447-A95F014BFCB7}" destId="{C57EC515-67BB-4F1D-BC04-1977E4EE2D2A}" srcOrd="1" destOrd="0" presId="urn:microsoft.com/office/officeart/2005/8/layout/process2"/>
    <dgm:cxn modelId="{F0FD9136-0B46-40A5-94D9-FDB51A51D0DA}" srcId="{EAF93BE4-904E-49B2-9A48-0BBF565DC815}" destId="{7B1865AB-350D-4072-A684-3F77557E7A00}" srcOrd="1" destOrd="0" parTransId="{47E1EC4C-2AF7-46C7-B0BE-73E3C9D5CE2D}" sibTransId="{5F2E87AE-1799-4BAA-B447-A95F014BFCB7}"/>
    <dgm:cxn modelId="{4F46855E-8270-421B-A229-11785B7C75D3}" srcId="{EAF93BE4-904E-49B2-9A48-0BBF565DC815}" destId="{8BB0C42E-6BCF-4DB4-A2C3-512602B538D4}" srcOrd="0" destOrd="0" parTransId="{D38105F4-53F0-470D-B813-5584CB0F8543}" sibTransId="{5E4781E5-FAE7-4F6D-AC8D-72D6A21B8151}"/>
    <dgm:cxn modelId="{12768872-EF14-4B4E-B6B5-F06D97EA7129}" type="presOf" srcId="{7B1865AB-350D-4072-A684-3F77557E7A00}" destId="{BB737D58-B288-4342-9149-DA7B52284593}" srcOrd="0" destOrd="0" presId="urn:microsoft.com/office/officeart/2005/8/layout/process2"/>
    <dgm:cxn modelId="{0BF38C76-124C-4815-9F6E-351862C6D824}" type="presOf" srcId="{DFF92DF7-8A79-4B79-8258-2FB2E3210838}" destId="{5CA1B1B9-EDC3-4178-91FE-43CB4CEAE823}" srcOrd="0" destOrd="0" presId="urn:microsoft.com/office/officeart/2005/8/layout/process2"/>
    <dgm:cxn modelId="{31656BB7-7F7D-4A1B-9EC5-B6D85D2EDFA3}" type="presOf" srcId="{8BB0C42E-6BCF-4DB4-A2C3-512602B538D4}" destId="{C6590387-AE5F-480C-9007-65F6A81ACA5F}" srcOrd="0" destOrd="0" presId="urn:microsoft.com/office/officeart/2005/8/layout/process2"/>
    <dgm:cxn modelId="{A83569BB-7CED-433E-876C-6181C9CD1FEF}" type="presOf" srcId="{5E4781E5-FAE7-4F6D-AC8D-72D6A21B8151}" destId="{AB3B8E1B-E237-4403-8AD4-ECCAE9ED93BB}" srcOrd="1" destOrd="0" presId="urn:microsoft.com/office/officeart/2005/8/layout/process2"/>
    <dgm:cxn modelId="{9445D9C2-4BB2-4389-973A-80780E1829AE}" type="presOf" srcId="{5E4781E5-FAE7-4F6D-AC8D-72D6A21B8151}" destId="{DD5141FE-0682-46F1-8508-59A85A719EBC}" srcOrd="0" destOrd="0" presId="urn:microsoft.com/office/officeart/2005/8/layout/process2"/>
    <dgm:cxn modelId="{E874C2E0-CCA2-4FF1-9B9D-A3349D0D14C0}" srcId="{EAF93BE4-904E-49B2-9A48-0BBF565DC815}" destId="{DFF92DF7-8A79-4B79-8258-2FB2E3210838}" srcOrd="2" destOrd="0" parTransId="{AE7940AE-39CC-4E46-9CE1-ADB964D30311}" sibTransId="{303293AE-AFFA-4CA7-B592-74E450FE854D}"/>
    <dgm:cxn modelId="{CD23CCFB-7A4B-4752-AF52-E0236A0F6B23}" type="presOf" srcId="{5F2E87AE-1799-4BAA-B447-A95F014BFCB7}" destId="{46F7B80E-5517-4892-95DD-C6FEFE5FC649}" srcOrd="0" destOrd="0" presId="urn:microsoft.com/office/officeart/2005/8/layout/process2"/>
    <dgm:cxn modelId="{44859818-F349-4837-8B82-A9C5387BDF08}" type="presParOf" srcId="{844AD02C-FA17-44CA-8917-59552969202E}" destId="{C6590387-AE5F-480C-9007-65F6A81ACA5F}" srcOrd="0" destOrd="0" presId="urn:microsoft.com/office/officeart/2005/8/layout/process2"/>
    <dgm:cxn modelId="{EAB4A58B-0E71-4427-9554-9827514966BA}" type="presParOf" srcId="{844AD02C-FA17-44CA-8917-59552969202E}" destId="{DD5141FE-0682-46F1-8508-59A85A719EBC}" srcOrd="1" destOrd="0" presId="urn:microsoft.com/office/officeart/2005/8/layout/process2"/>
    <dgm:cxn modelId="{E8B0B9BE-1B25-4D2C-9685-C901A57EEA94}" type="presParOf" srcId="{DD5141FE-0682-46F1-8508-59A85A719EBC}" destId="{AB3B8E1B-E237-4403-8AD4-ECCAE9ED93BB}" srcOrd="0" destOrd="0" presId="urn:microsoft.com/office/officeart/2005/8/layout/process2"/>
    <dgm:cxn modelId="{76EB1A90-B0F8-44E8-8A2A-6067B2110F32}" type="presParOf" srcId="{844AD02C-FA17-44CA-8917-59552969202E}" destId="{BB737D58-B288-4342-9149-DA7B52284593}" srcOrd="2" destOrd="0" presId="urn:microsoft.com/office/officeart/2005/8/layout/process2"/>
    <dgm:cxn modelId="{5019A207-D08B-45BD-98CB-48A0955CD3D7}" type="presParOf" srcId="{844AD02C-FA17-44CA-8917-59552969202E}" destId="{46F7B80E-5517-4892-95DD-C6FEFE5FC649}" srcOrd="3" destOrd="0" presId="urn:microsoft.com/office/officeart/2005/8/layout/process2"/>
    <dgm:cxn modelId="{75EE9092-2FC9-4DB9-ADF5-50D8AC1DD892}" type="presParOf" srcId="{46F7B80E-5517-4892-95DD-C6FEFE5FC649}" destId="{C57EC515-67BB-4F1D-BC04-1977E4EE2D2A}" srcOrd="0" destOrd="0" presId="urn:microsoft.com/office/officeart/2005/8/layout/process2"/>
    <dgm:cxn modelId="{35B0AD1F-24E4-4BF9-822A-6750BB8842DE}" type="presParOf" srcId="{844AD02C-FA17-44CA-8917-59552969202E}" destId="{5CA1B1B9-EDC3-4178-91FE-43CB4CEAE8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F135-888B-4F71-9E87-919C92BACEFC}">
      <dsp:nvSpPr>
        <dsp:cNvPr id="0" name=""/>
        <dsp:cNvSpPr/>
      </dsp:nvSpPr>
      <dsp:spPr>
        <a:xfrm>
          <a:off x="1790335" y="51385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is given (i.e. in text files)</a:t>
          </a:r>
        </a:p>
      </dsp:txBody>
      <dsp:txXfrm>
        <a:off x="2097571" y="513850"/>
        <a:ext cx="1612988" cy="1280789"/>
      </dsp:txXfrm>
    </dsp:sp>
    <dsp:sp modelId="{707B08FB-8B32-410E-9C5E-DD838C4641F1}">
      <dsp:nvSpPr>
        <dsp:cNvPr id="0" name=""/>
        <dsp:cNvSpPr/>
      </dsp:nvSpPr>
      <dsp:spPr>
        <a:xfrm>
          <a:off x="1790335" y="179464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7671773"/>
            <a:satOff val="34466"/>
            <a:lumOff val="2369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7671773"/>
              <a:satOff val="34466"/>
              <a:lumOff val="2369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Focus on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modeling</a:t>
          </a:r>
        </a:p>
      </dsp:txBody>
      <dsp:txXfrm>
        <a:off x="2097571" y="1794640"/>
        <a:ext cx="1612988" cy="1280789"/>
      </dsp:txXfrm>
    </dsp:sp>
    <dsp:sp modelId="{13293167-2C35-4759-9B9F-2937E2C688E8}">
      <dsp:nvSpPr>
        <dsp:cNvPr id="0" name=""/>
        <dsp:cNvSpPr/>
      </dsp:nvSpPr>
      <dsp:spPr>
        <a:xfrm>
          <a:off x="1790335" y="3075429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-9206127"/>
            <a:satOff val="41360"/>
            <a:lumOff val="2843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-9206127"/>
              <a:satOff val="41360"/>
              <a:lumOff val="2843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Bring 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data</a:t>
          </a:r>
          <a:r>
            <a:rPr lang="en-US" sz="1800" b="1" kern="1200" dirty="0"/>
            <a:t> to model</a:t>
          </a:r>
        </a:p>
      </dsp:txBody>
      <dsp:txXfrm>
        <a:off x="2097571" y="3075429"/>
        <a:ext cx="1612988" cy="1280789"/>
      </dsp:txXfrm>
    </dsp:sp>
    <dsp:sp modelId="{851955FA-74AC-42FF-BA62-E2F35849F51A}">
      <dsp:nvSpPr>
        <dsp:cNvPr id="0" name=""/>
        <dsp:cNvSpPr/>
      </dsp:nvSpPr>
      <dsp:spPr>
        <a:xfrm>
          <a:off x="1790335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4603064"/>
              <a:satOff val="20680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Isolated from production system</a:t>
          </a:r>
        </a:p>
      </dsp:txBody>
      <dsp:txXfrm>
        <a:off x="2097571" y="4356219"/>
        <a:ext cx="1612988" cy="1280789"/>
      </dsp:txXfrm>
    </dsp:sp>
    <dsp:sp modelId="{C990A137-EEAF-4F51-9835-5F7C91A3C7BD}">
      <dsp:nvSpPr>
        <dsp:cNvPr id="0" name=""/>
        <dsp:cNvSpPr/>
      </dsp:nvSpPr>
      <dsp:spPr>
        <a:xfrm>
          <a:off x="766215" y="1790"/>
          <a:ext cx="1280149" cy="12801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Statistician</a:t>
          </a:r>
        </a:p>
      </dsp:txBody>
      <dsp:txXfrm>
        <a:off x="953688" y="189263"/>
        <a:ext cx="905203" cy="905203"/>
      </dsp:txXfrm>
    </dsp:sp>
    <dsp:sp modelId="{AE8513C5-34CA-4523-AD67-AA584F090935}">
      <dsp:nvSpPr>
        <dsp:cNvPr id="0" name=""/>
        <dsp:cNvSpPr/>
      </dsp:nvSpPr>
      <dsp:spPr>
        <a:xfrm>
          <a:off x="4990709" y="513850"/>
          <a:ext cx="1920224" cy="1280789"/>
        </a:xfrm>
        <a:prstGeom prst="rect">
          <a:avLst/>
        </a:prstGeom>
        <a:solidFill>
          <a:srgbClr val="4BACC6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4BACC6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Need to get data (i.e. from database) </a:t>
          </a:r>
        </a:p>
      </dsp:txBody>
      <dsp:txXfrm>
        <a:off x="5297945" y="513850"/>
        <a:ext cx="1612988" cy="1280789"/>
      </dsp:txXfrm>
    </dsp:sp>
    <dsp:sp modelId="{56E88391-D1D1-4508-BA57-77ADD0001654}">
      <dsp:nvSpPr>
        <dsp:cNvPr id="0" name=""/>
        <dsp:cNvSpPr/>
      </dsp:nvSpPr>
      <dsp:spPr>
        <a:xfrm>
          <a:off x="4990709" y="1794640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7671773"/>
            <a:satOff val="34466"/>
            <a:lumOff val="236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671773"/>
              <a:satOff val="34466"/>
              <a:lumOff val="2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Focus on business problems and results</a:t>
          </a:r>
        </a:p>
      </dsp:txBody>
      <dsp:txXfrm>
        <a:off x="5297945" y="1794640"/>
        <a:ext cx="1612988" cy="1280789"/>
      </dsp:txXfrm>
    </dsp:sp>
    <dsp:sp modelId="{CF384B5E-F1C3-42BA-9666-91FB296A77D8}">
      <dsp:nvSpPr>
        <dsp:cNvPr id="0" name=""/>
        <dsp:cNvSpPr/>
      </dsp:nvSpPr>
      <dsp:spPr>
        <a:xfrm>
          <a:off x="4990709" y="3075429"/>
          <a:ext cx="1920224" cy="1280789"/>
        </a:xfrm>
        <a:prstGeom prst="rect">
          <a:avLst/>
        </a:prstGeom>
        <a:solidFill>
          <a:schemeClr val="accent5">
            <a:tint val="40000"/>
            <a:alpha val="90000"/>
            <a:hueOff val="-9206127"/>
            <a:satOff val="41360"/>
            <a:lumOff val="284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206127"/>
              <a:satOff val="41360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Bring model to data</a:t>
          </a:r>
        </a:p>
      </dsp:txBody>
      <dsp:txXfrm>
        <a:off x="5297945" y="3075429"/>
        <a:ext cx="1612988" cy="1280789"/>
      </dsp:txXfrm>
    </dsp:sp>
    <dsp:sp modelId="{B5393A90-D937-43F8-9B5A-663F1AAA0F4C}">
      <dsp:nvSpPr>
        <dsp:cNvPr id="0" name=""/>
        <dsp:cNvSpPr/>
      </dsp:nvSpPr>
      <dsp:spPr>
        <a:xfrm>
          <a:off x="4990709" y="4356219"/>
          <a:ext cx="1920224" cy="128078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Embedded in production system</a:t>
          </a:r>
        </a:p>
      </dsp:txBody>
      <dsp:txXfrm>
        <a:off x="5297945" y="4356219"/>
        <a:ext cx="1612988" cy="1280789"/>
      </dsp:txXfrm>
    </dsp:sp>
    <dsp:sp modelId="{8B6DA188-27B3-4CE9-8358-BEA506CA15B1}">
      <dsp:nvSpPr>
        <dsp:cNvPr id="0" name=""/>
        <dsp:cNvSpPr/>
      </dsp:nvSpPr>
      <dsp:spPr>
        <a:xfrm>
          <a:off x="3966589" y="1790"/>
          <a:ext cx="1280149" cy="128014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 Scientist</a:t>
          </a:r>
        </a:p>
      </dsp:txBody>
      <dsp:txXfrm>
        <a:off x="4154062" y="189263"/>
        <a:ext cx="905203" cy="905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3A4-FA9A-422F-A340-5D2766BE3E0A}">
      <dsp:nvSpPr>
        <dsp:cNvPr id="0" name=""/>
        <dsp:cNvSpPr/>
      </dsp:nvSpPr>
      <dsp:spPr>
        <a:xfrm>
          <a:off x="0" y="0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Embedded within Business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Majority of the data scientists belong to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Clear business 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Bridge business team and technology team</a:t>
          </a:r>
        </a:p>
      </dsp:txBody>
      <dsp:txXfrm>
        <a:off x="1544002" y="0"/>
        <a:ext cx="5390197" cy="1571624"/>
      </dsp:txXfrm>
    </dsp:sp>
    <dsp:sp modelId="{F800F491-F401-454D-B92B-7C6C49950BCB}">
      <dsp:nvSpPr>
        <dsp:cNvPr id="0" name=""/>
        <dsp:cNvSpPr/>
      </dsp:nvSpPr>
      <dsp:spPr>
        <a:xfrm>
          <a:off x="157162" y="157162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52A7-3CB1-4EEA-B10D-26F2EE61A652}">
      <dsp:nvSpPr>
        <dsp:cNvPr id="0" name=""/>
        <dsp:cNvSpPr/>
      </dsp:nvSpPr>
      <dsp:spPr>
        <a:xfrm>
          <a:off x="0" y="1728787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Core Machine Learning Team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Hard core machine learning scientists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Focus on specific machine learning algorithms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models, tools and infrastructure</a:t>
          </a:r>
        </a:p>
      </dsp:txBody>
      <dsp:txXfrm>
        <a:off x="1544002" y="1728787"/>
        <a:ext cx="5390197" cy="1571624"/>
      </dsp:txXfrm>
    </dsp:sp>
    <dsp:sp modelId="{3D65BB12-4D97-4067-86D7-7C733F29E04E}">
      <dsp:nvSpPr>
        <dsp:cNvPr id="0" name=""/>
        <dsp:cNvSpPr/>
      </dsp:nvSpPr>
      <dsp:spPr>
        <a:xfrm>
          <a:off x="157162" y="1885949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34E-F8AF-4EA0-B684-AE5DED95ACB2}">
      <dsp:nvSpPr>
        <dsp:cNvPr id="0" name=""/>
        <dsp:cNvSpPr/>
      </dsp:nvSpPr>
      <dsp:spPr>
        <a:xfrm>
          <a:off x="0" y="3457574"/>
          <a:ext cx="6934200" cy="157162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Embedded within IT Organizations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Typical in many traditional industry sectors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Less effective due to weak link to business teams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Become less common in the “cloud” age</a:t>
          </a:r>
        </a:p>
      </dsp:txBody>
      <dsp:txXfrm>
        <a:off x="1544002" y="3457574"/>
        <a:ext cx="5390197" cy="1571624"/>
      </dsp:txXfrm>
    </dsp:sp>
    <dsp:sp modelId="{7358424C-EABA-4A6B-B47A-F2C0EB55991F}">
      <dsp:nvSpPr>
        <dsp:cNvPr id="0" name=""/>
        <dsp:cNvSpPr/>
      </dsp:nvSpPr>
      <dsp:spPr>
        <a:xfrm>
          <a:off x="157162" y="3614737"/>
          <a:ext cx="1386840" cy="1257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9ADD0-7BF2-451E-B040-5E7116CC467A}">
      <dsp:nvSpPr>
        <dsp:cNvPr id="0" name=""/>
        <dsp:cNvSpPr/>
      </dsp:nvSpPr>
      <dsp:spPr>
        <a:xfrm>
          <a:off x="2870713" y="2143138"/>
          <a:ext cx="2369249" cy="23692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Soft skills: communication, leadership, collaboration and business insights</a:t>
          </a:r>
          <a:endParaRPr lang="en-US" sz="1600" b="1" kern="1200" dirty="0"/>
        </a:p>
      </dsp:txBody>
      <dsp:txXfrm>
        <a:off x="3347037" y="2698123"/>
        <a:ext cx="1416601" cy="1217843"/>
      </dsp:txXfrm>
    </dsp:sp>
    <dsp:sp modelId="{B943BACA-7934-46E4-B64F-766D9233CC6D}">
      <dsp:nvSpPr>
        <dsp:cNvPr id="0" name=""/>
        <dsp:cNvSpPr/>
      </dsp:nvSpPr>
      <dsp:spPr>
        <a:xfrm>
          <a:off x="1136845" y="1263742"/>
          <a:ext cx="2433882" cy="23618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1" kern="1200" dirty="0"/>
            <a:t>Big data infrastructure and tool sets.</a:t>
          </a:r>
          <a:endParaRPr lang="en-US" sz="1600" b="1" kern="1200" dirty="0"/>
        </a:p>
      </dsp:txBody>
      <dsp:txXfrm>
        <a:off x="1741921" y="1861945"/>
        <a:ext cx="1223730" cy="1165468"/>
      </dsp:txXfrm>
    </dsp:sp>
    <dsp:sp modelId="{A39F9321-80D6-415A-97C6-BEC94C31050E}">
      <dsp:nvSpPr>
        <dsp:cNvPr id="0" name=""/>
        <dsp:cNvSpPr/>
      </dsp:nvSpPr>
      <dsp:spPr>
        <a:xfrm rot="20700000">
          <a:off x="2322338" y="66704"/>
          <a:ext cx="2405499" cy="23436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/>
            <a:t>Strong modeling background</a:t>
          </a:r>
          <a:endParaRPr lang="en-US" sz="1800" b="1" kern="1200" dirty="0"/>
        </a:p>
      </dsp:txBody>
      <dsp:txXfrm rot="-20700000">
        <a:off x="2853605" y="577059"/>
        <a:ext cx="1342966" cy="1322912"/>
      </dsp:txXfrm>
    </dsp:sp>
    <dsp:sp modelId="{9BE2F991-28F9-466B-AEE4-DDB7BB31E6D4}">
      <dsp:nvSpPr>
        <dsp:cNvPr id="0" name=""/>
        <dsp:cNvSpPr/>
      </dsp:nvSpPr>
      <dsp:spPr>
        <a:xfrm>
          <a:off x="2689778" y="1784915"/>
          <a:ext cx="3032639" cy="3032639"/>
        </a:xfrm>
        <a:prstGeom prst="circularArrow">
          <a:avLst>
            <a:gd name="adj1" fmla="val 4687"/>
            <a:gd name="adj2" fmla="val 299029"/>
            <a:gd name="adj3" fmla="val 2518862"/>
            <a:gd name="adj4" fmla="val 1585548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38C3-481C-4643-A8B9-06B3168D1D1A}">
      <dsp:nvSpPr>
        <dsp:cNvPr id="0" name=""/>
        <dsp:cNvSpPr/>
      </dsp:nvSpPr>
      <dsp:spPr>
        <a:xfrm>
          <a:off x="873012" y="1101424"/>
          <a:ext cx="2203401" cy="22034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A7F8-3619-40BD-837B-A7C91ABFC910}">
      <dsp:nvSpPr>
        <dsp:cNvPr id="0" name=""/>
        <dsp:cNvSpPr/>
      </dsp:nvSpPr>
      <dsp:spPr>
        <a:xfrm>
          <a:off x="1631744" y="-160022"/>
          <a:ext cx="2375710" cy="237571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0387-AE5F-480C-9007-65F6A81ACA5F}">
      <dsp:nvSpPr>
        <dsp:cNvPr id="0" name=""/>
        <dsp:cNvSpPr/>
      </dsp:nvSpPr>
      <dsp:spPr>
        <a:xfrm>
          <a:off x="467450" y="0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trained in batch using offline data</a:t>
          </a:r>
        </a:p>
      </dsp:txBody>
      <dsp:txXfrm>
        <a:off x="497208" y="29758"/>
        <a:ext cx="1839133" cy="956484"/>
      </dsp:txXfrm>
    </dsp:sp>
    <dsp:sp modelId="{DD5141FE-0682-46F1-8508-59A85A719EBC}">
      <dsp:nvSpPr>
        <dsp:cNvPr id="0" name=""/>
        <dsp:cNvSpPr/>
      </dsp:nvSpPr>
      <dsp:spPr>
        <a:xfrm rot="5400000">
          <a:off x="1226275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1079499"/>
        <a:ext cx="274320" cy="266699"/>
      </dsp:txXfrm>
    </dsp:sp>
    <dsp:sp modelId="{BB737D58-B288-4342-9149-DA7B52284593}">
      <dsp:nvSpPr>
        <dsp:cNvPr id="0" name=""/>
        <dsp:cNvSpPr/>
      </dsp:nvSpPr>
      <dsp:spPr>
        <a:xfrm>
          <a:off x="467450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features used in the model available online</a:t>
          </a:r>
        </a:p>
      </dsp:txBody>
      <dsp:txXfrm>
        <a:off x="497208" y="1553757"/>
        <a:ext cx="1839133" cy="956484"/>
      </dsp:txXfrm>
    </dsp:sp>
    <dsp:sp modelId="{46F7B80E-5517-4892-95DD-C6FEFE5FC649}">
      <dsp:nvSpPr>
        <dsp:cNvPr id="0" name=""/>
        <dsp:cNvSpPr/>
      </dsp:nvSpPr>
      <dsp:spPr>
        <a:xfrm rot="5400000">
          <a:off x="1226275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279615" y="2603499"/>
        <a:ext cx="274320" cy="266700"/>
      </dsp:txXfrm>
    </dsp:sp>
    <dsp:sp modelId="{5CA1B1B9-EDC3-4178-91FE-43CB4CEAE823}">
      <dsp:nvSpPr>
        <dsp:cNvPr id="0" name=""/>
        <dsp:cNvSpPr/>
      </dsp:nvSpPr>
      <dsp:spPr>
        <a:xfrm>
          <a:off x="467450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use online data to make real time decisions</a:t>
          </a:r>
        </a:p>
      </dsp:txBody>
      <dsp:txXfrm>
        <a:off x="497208" y="3077757"/>
        <a:ext cx="1839133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5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KorP55Aqv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Soft Skills &amp; Project Cycles in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77B881-BB34-4585-8BC6-258C2E27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Fun Video – </a:t>
            </a:r>
            <a:r>
              <a:rPr lang="en-US" sz="2800" b="1" i="1" dirty="0">
                <a:solidFill>
                  <a:schemeClr val="accent2"/>
                </a:solidFill>
              </a:rPr>
              <a:t>The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731F-F9BD-4825-86C2-CEF889038A92}"/>
              </a:ext>
            </a:extLst>
          </p:cNvPr>
          <p:cNvSpPr txBox="1"/>
          <p:nvPr/>
        </p:nvSpPr>
        <p:spPr>
          <a:xfrm>
            <a:off x="2971800" y="2286000"/>
            <a:ext cx="314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https://youtu.be/BKorP55Aqvg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9B185-B28D-4B44-99DE-01D952D1768E}"/>
              </a:ext>
            </a:extLst>
          </p:cNvPr>
          <p:cNvSpPr txBox="1"/>
          <p:nvPr/>
        </p:nvSpPr>
        <p:spPr>
          <a:xfrm>
            <a:off x="1466814" y="3505200"/>
            <a:ext cx="661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Hilarious but sadly true for many data science projects!</a:t>
            </a:r>
          </a:p>
          <a:p>
            <a:pPr algn="ctr"/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Probably you are the only data scientist in the room next time, </a:t>
            </a:r>
          </a:p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be prepared to fight back!</a:t>
            </a:r>
          </a:p>
        </p:txBody>
      </p:sp>
    </p:spTree>
    <p:extLst>
      <p:ext uri="{BB962C8B-B14F-4D97-AF65-F5344CB8AC3E}">
        <p14:creationId xmlns:p14="http://schemas.microsoft.com/office/powerpoint/2010/main" val="310417717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153192"/>
              </p:ext>
            </p:extLst>
          </p:nvPr>
        </p:nvGraphicFramePr>
        <p:xfrm>
          <a:off x="938211" y="914400"/>
          <a:ext cx="767715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1974" y="19594"/>
            <a:ext cx="8429625" cy="6662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Difference Between Statistician and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9703582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Pillars of Knowledge for Success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18360"/>
            <a:ext cx="3656946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DA09B-8448-499A-845B-3BB7031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066800"/>
            <a:ext cx="5295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Understand and prepare data and features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Statistical methods and problem solving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003300"/>
                </a:solidFill>
              </a:rPr>
              <a:t>Machine learning and data mining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338D-AD1F-4B9F-8B52-9A3619827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29" y="5257800"/>
            <a:ext cx="46191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Unstructured data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Big data infrastructure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Database and data retrieval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Software: Hadoop, SQL, R, Python … 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1"/>
                </a:solidFill>
              </a:rPr>
              <a:t>“Cloud”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8CC23-3832-4EB6-9244-17AA0917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735" y="5304472"/>
            <a:ext cx="381426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buClr>
                <a:schemeClr val="folHlink"/>
              </a:buClr>
              <a:buSzPct val="120000"/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lr>
                <a:schemeClr val="hlink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Leadership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Problem definition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Communication skills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Collaboration &amp;Teamwork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C00000"/>
                </a:solidFill>
              </a:rPr>
              <a:t>Strategic planning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3666604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C084CF-7AC3-497B-9425-07D51A76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Three Different Data Scientist 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C8D391-95AB-44EF-B10B-BC905D48A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10841"/>
              </p:ext>
            </p:extLst>
          </p:nvPr>
        </p:nvGraphicFramePr>
        <p:xfrm>
          <a:off x="1409700" y="1295400"/>
          <a:ext cx="6934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001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5D49EC-1160-42E7-BA16-FD00C670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4624"/>
              </p:ext>
            </p:extLst>
          </p:nvPr>
        </p:nvGraphicFramePr>
        <p:xfrm>
          <a:off x="1371600" y="689860"/>
          <a:ext cx="6172200" cy="430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5CC5C06-70EE-4B93-A304-766957DD8DC9}"/>
              </a:ext>
            </a:extLst>
          </p:cNvPr>
          <p:cNvGrpSpPr/>
          <p:nvPr/>
        </p:nvGrpSpPr>
        <p:grpSpPr>
          <a:xfrm>
            <a:off x="1012516" y="5410200"/>
            <a:ext cx="7829167" cy="1279861"/>
            <a:chOff x="1012516" y="5410200"/>
            <a:chExt cx="7829167" cy="12798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9C146-09E1-4AB6-A6C2-B3CC2ED2FDBF}"/>
                </a:ext>
              </a:extLst>
            </p:cNvPr>
            <p:cNvGrpSpPr/>
            <p:nvPr/>
          </p:nvGrpSpPr>
          <p:grpSpPr>
            <a:xfrm>
              <a:off x="1012516" y="5816042"/>
              <a:ext cx="7829167" cy="463514"/>
              <a:chOff x="1034432" y="6176622"/>
              <a:chExt cx="7829167" cy="463514"/>
            </a:xfrm>
          </p:grpSpPr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A7917A20-D06A-4989-A804-82C5FEFEB177}"/>
                  </a:ext>
                </a:extLst>
              </p:cNvPr>
              <p:cNvSpPr/>
              <p:nvPr/>
            </p:nvSpPr>
            <p:spPr bwMode="auto">
              <a:xfrm>
                <a:off x="1034432" y="6176622"/>
                <a:ext cx="1632568" cy="461405"/>
              </a:xfrm>
              <a:prstGeom prst="homePlat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rgbClr val="FFFFFF"/>
                    </a:solidFill>
                    <a:latin typeface="Arial" charset="0"/>
                  </a:rPr>
                  <a:t>Data</a:t>
                </a:r>
                <a:endParaRPr lang="en-US" sz="20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7" name="Chevron 6">
                <a:extLst>
                  <a:ext uri="{FF2B5EF4-FFF2-40B4-BE49-F238E27FC236}">
                    <a16:creationId xmlns:a16="http://schemas.microsoft.com/office/drawing/2014/main" id="{FCF75ABD-9FB3-4792-8F6B-DE49A7B5E062}"/>
                  </a:ext>
                </a:extLst>
              </p:cNvPr>
              <p:cNvSpPr/>
              <p:nvPr/>
            </p:nvSpPr>
            <p:spPr bwMode="auto">
              <a:xfrm>
                <a:off x="2396359" y="6196697"/>
                <a:ext cx="1870841" cy="441330"/>
              </a:xfrm>
              <a:prstGeom prst="chevron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Information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8" name="Chevron 7">
                <a:extLst>
                  <a:ext uri="{FF2B5EF4-FFF2-40B4-BE49-F238E27FC236}">
                    <a16:creationId xmlns:a16="http://schemas.microsoft.com/office/drawing/2014/main" id="{7E4DA839-41F8-4CD2-95CD-88AC52B732E9}"/>
                  </a:ext>
                </a:extLst>
              </p:cNvPr>
              <p:cNvSpPr/>
              <p:nvPr/>
            </p:nvSpPr>
            <p:spPr bwMode="auto">
              <a:xfrm>
                <a:off x="3947053" y="6198806"/>
                <a:ext cx="1800960" cy="441330"/>
              </a:xfrm>
              <a:prstGeom prst="chevron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Knowledge</a:t>
                </a:r>
                <a:endParaRPr lang="en-US" sz="1700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9B7FAB36-8EA9-4810-8A8C-62F7A32EC1BC}"/>
                  </a:ext>
                </a:extLst>
              </p:cNvPr>
              <p:cNvSpPr/>
              <p:nvPr/>
            </p:nvSpPr>
            <p:spPr bwMode="auto">
              <a:xfrm>
                <a:off x="5562600" y="6198806"/>
                <a:ext cx="1761652" cy="412614"/>
              </a:xfrm>
              <a:prstGeom prst="chevron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600" b="1" dirty="0">
                    <a:solidFill>
                      <a:srgbClr val="FFFFFF"/>
                    </a:solidFill>
                    <a:latin typeface="Arial" charset="0"/>
                  </a:rPr>
                  <a:t>Insight</a:t>
                </a:r>
                <a:endParaRPr lang="en-US" b="1" dirty="0">
                  <a:solidFill>
                    <a:srgbClr val="FFFFFF"/>
                  </a:solidFill>
                  <a:latin typeface="Arial" charset="0"/>
                </a:endParaRPr>
              </a:p>
            </p:txBody>
          </p:sp>
          <p:sp>
            <p:nvSpPr>
              <p:cNvPr id="10" name="Chevron 9">
                <a:extLst>
                  <a:ext uri="{FF2B5EF4-FFF2-40B4-BE49-F238E27FC236}">
                    <a16:creationId xmlns:a16="http://schemas.microsoft.com/office/drawing/2014/main" id="{06C0193D-D6D5-439F-B814-2329797D9E18}"/>
                  </a:ext>
                </a:extLst>
              </p:cNvPr>
              <p:cNvSpPr/>
              <p:nvPr/>
            </p:nvSpPr>
            <p:spPr bwMode="auto">
              <a:xfrm>
                <a:off x="7086600" y="6196697"/>
                <a:ext cx="1776999" cy="414724"/>
              </a:xfrm>
              <a:prstGeom prst="chevron">
                <a:avLst/>
              </a:prstGeom>
              <a:solidFill>
                <a:srgbClr val="DA2D1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Arial" charset="0"/>
                  </a:rPr>
                  <a:t>Decision &amp; Action</a:t>
                </a:r>
              </a:p>
            </p:txBody>
          </p:sp>
        </p:grpSp>
        <p:sp>
          <p:nvSpPr>
            <p:cNvPr id="11" name="Chevron 8">
              <a:extLst>
                <a:ext uri="{FF2B5EF4-FFF2-40B4-BE49-F238E27FC236}">
                  <a16:creationId xmlns:a16="http://schemas.microsoft.com/office/drawing/2014/main" id="{0E654473-E007-47E6-A64C-731BEAF7D7E1}"/>
                </a:ext>
              </a:extLst>
            </p:cNvPr>
            <p:cNvSpPr/>
            <p:nvPr/>
          </p:nvSpPr>
          <p:spPr bwMode="auto">
            <a:xfrm>
              <a:off x="1828800" y="6277447"/>
              <a:ext cx="5889316" cy="412614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Business problem and value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617774EB-1554-484E-9ED6-A00444DA3240}"/>
                </a:ext>
              </a:extLst>
            </p:cNvPr>
            <p:cNvSpPr/>
            <p:nvPr/>
          </p:nvSpPr>
          <p:spPr bwMode="auto">
            <a:xfrm>
              <a:off x="1828800" y="5410200"/>
              <a:ext cx="5889316" cy="412614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Arial" charset="0"/>
                </a:rPr>
                <a:t>Resources, milestone and timeline</a:t>
              </a:r>
              <a:endParaRPr lang="en-US" b="1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2DF6ADB-FADC-4BD7-8CB6-312C487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(Overview)</a:t>
            </a:r>
          </a:p>
        </p:txBody>
      </p:sp>
    </p:spTree>
    <p:extLst>
      <p:ext uri="{BB962C8B-B14F-4D97-AF65-F5344CB8AC3E}">
        <p14:creationId xmlns:p14="http://schemas.microsoft.com/office/powerpoint/2010/main" val="3351355907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Data Science Project Cycle (Break 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714E-2CE2-468C-AF33-85460DFB1741}"/>
              </a:ext>
            </a:extLst>
          </p:cNvPr>
          <p:cNvSpPr txBox="1"/>
          <p:nvPr/>
        </p:nvSpPr>
        <p:spPr>
          <a:xfrm>
            <a:off x="609600" y="884708"/>
            <a:ext cx="45045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Business problem definition and understanding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Quantify business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Computation infrastructure and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Key milestones and timeline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science project formulation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quality and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explore and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training, validation,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A/B testing in production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deployment in production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Monitoring and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update, refresh and addon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Model failure and retire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A67C-FCFE-4541-B784-6E7B25C18BA4}"/>
              </a:ext>
            </a:extLst>
          </p:cNvPr>
          <p:cNvSpPr txBox="1"/>
          <p:nvPr/>
        </p:nvSpPr>
        <p:spPr>
          <a:xfrm>
            <a:off x="5181600" y="884708"/>
            <a:ext cx="3733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Business teams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Operation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Business analyst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Insight and reporting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Technology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Database and data warehouse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engineering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Software development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Visualization dashboard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Infrastructure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Production implementation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Core machine learning team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Project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Program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Product management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Senior leadership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Leaders across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5675536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530CA7-5861-4CB1-85D3-9F39C24F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Online vs Offline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667-EA9B-4050-AEB3-6438D629932D}"/>
              </a:ext>
            </a:extLst>
          </p:cNvPr>
          <p:cNvSpPr txBox="1"/>
          <p:nvPr/>
        </p:nvSpPr>
        <p:spPr>
          <a:xfrm>
            <a:off x="609600" y="914400"/>
            <a:ext cx="5257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offline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Historical data in the data warehouse system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Slow to retrieve (i.e. hours to get needed data)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Very rich in general (i.e. click stream, detailed shopping history etc.)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Low cost to maintenance in data warehouse (i.e. hard disk)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Can be extracted in batch as raw material for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Offline data are typical used for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exploratory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Statistical or machine learning model development and selection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Concept of online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Data available in real time to a model for real time decision making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High cost to maintenance for low latency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Limited selection of data usually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Additional data can be added with effort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65D672-CE6E-4642-9CC6-CC775B82C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140809"/>
              </p:ext>
            </p:extLst>
          </p:nvPr>
        </p:nvGraphicFramePr>
        <p:xfrm>
          <a:off x="6043749" y="457200"/>
          <a:ext cx="283355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D5CFCF-0D3B-4AE8-925A-96191B04CAF7}"/>
              </a:ext>
            </a:extLst>
          </p:cNvPr>
          <p:cNvSpPr txBox="1"/>
          <p:nvPr/>
        </p:nvSpPr>
        <p:spPr>
          <a:xfrm>
            <a:off x="5867400" y="5029200"/>
            <a:ext cx="318624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also </a:t>
            </a:r>
            <a:r>
              <a:rPr lang="en-US" b="1" u="sng" dirty="0"/>
              <a:t>offline-only models</a:t>
            </a:r>
            <a:r>
              <a:rPr lang="en-US" dirty="0"/>
              <a:t> with regular batch process; and </a:t>
            </a:r>
            <a:r>
              <a:rPr lang="en-US" b="1" u="sng" dirty="0"/>
              <a:t>models training using online real time data </a:t>
            </a:r>
            <a:r>
              <a:rPr lang="en-US" dirty="0"/>
              <a:t>and deploy in real time depending on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610254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D6022-676E-4511-BFEB-2216463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848600" cy="609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Business Domain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4DE4-F9C4-4C01-B62B-ED0EF469327D}"/>
              </a:ext>
            </a:extLst>
          </p:cNvPr>
          <p:cNvSpPr txBox="1"/>
          <p:nvPr/>
        </p:nvSpPr>
        <p:spPr>
          <a:xfrm>
            <a:off x="609600" y="9144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technical skills and soft skills are easily transferable from one business sector to another such as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Statistical and ML methods, SQL, 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Procedures and best practices in problem formulation and modeling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Communication, leadership and collaboration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How to quickly obtain business domain knowledge?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Very similar to statistical consulting projects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the current decision making process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Get familiar with current data acquisition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Understand current modeling process and data flow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Outline business problems to solve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Job shadowing with office and field agents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Ask questions to understand business operation procedures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Identify current pain points and known-unknowns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Outbox thinking to identify unknown-unknowns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Current best practice across the industry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Read research/white paper, attend conference, meetup and talks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Reach out to domain specific experts</a:t>
            </a:r>
          </a:p>
        </p:txBody>
      </p:sp>
    </p:spTree>
    <p:extLst>
      <p:ext uri="{BB962C8B-B14F-4D97-AF65-F5344CB8AC3E}">
        <p14:creationId xmlns:p14="http://schemas.microsoft.com/office/powerpoint/2010/main" val="2203754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F9B973-2B42-4683-9551-92675ACB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609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Common Pitfalls of Data Science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CE718-73DB-48E6-A021-B59EAB8B5588}"/>
              </a:ext>
            </a:extLst>
          </p:cNvPr>
          <p:cNvSpPr txBox="1"/>
          <p:nvPr/>
        </p:nvSpPr>
        <p:spPr>
          <a:xfrm>
            <a:off x="838200" y="914400"/>
            <a:ext cx="7848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Solve the wrong problem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Vague description of business objectives with potential dynamic change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opportunities to introduce misalignment across teams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Different point of views and priorities from different teams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 promise on business value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Unrealistic high expectation is common for data science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Assumptions are off-chart such as data and computation resources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We must communicate based on data and fact, not wishful thinking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the timeline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Many uncertainties are not account for at planning stage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Fundamentally different from software develop project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Project management team does not have past experience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Too optimistic about data availability and quality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“Big data” is not a guarantee of good and relevant data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Often “ideal” data for the business problem are not available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Ignore or too optimistic about  effort for preprocessing and feature engineering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Model cannot be scaled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Wrong estimation of computation resource and run-time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err="1">
                <a:solidFill>
                  <a:schemeClr val="tx2"/>
                </a:solidFill>
              </a:rPr>
              <a:t>Mis</a:t>
            </a:r>
            <a:r>
              <a:rPr lang="en-US" sz="1600" b="1" dirty="0">
                <a:solidFill>
                  <a:schemeClr val="tx2"/>
                </a:solidFill>
              </a:rPr>
              <a:t>-specified online / offline data, training, and implementation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Develop in small sample data and try to scale to larger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Take too long to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Trying to push the boundary of current best practice, and many project will fail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2"/>
                </a:solidFill>
              </a:rPr>
              <a:t>Team hesitate to make decisions to fail</a:t>
            </a:r>
          </a:p>
        </p:txBody>
      </p:sp>
    </p:spTree>
    <p:extLst>
      <p:ext uri="{BB962C8B-B14F-4D97-AF65-F5344CB8AC3E}">
        <p14:creationId xmlns:p14="http://schemas.microsoft.com/office/powerpoint/2010/main" val="1839980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920</Words>
  <Application>Microsoft Office PowerPoint</Application>
  <PresentationFormat>On-screen Show (4:3)</PresentationFormat>
  <Paragraphs>165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Georgia</vt:lpstr>
      <vt:lpstr>Wingdings</vt:lpstr>
      <vt:lpstr>Training</vt:lpstr>
      <vt:lpstr>Soft Skills &amp; Project Cycles in Data Science</vt:lpstr>
      <vt:lpstr>Difference Between Statistician and Data Scientist </vt:lpstr>
      <vt:lpstr>Three Pillars of Knowledge for Success</vt:lpstr>
      <vt:lpstr>Three Different Data Scientist Teams</vt:lpstr>
      <vt:lpstr>Data Science Project Cycle (Overview)</vt:lpstr>
      <vt:lpstr>Data Science Project Cycle (Break down)</vt:lpstr>
      <vt:lpstr>Online vs Offline Training</vt:lpstr>
      <vt:lpstr>Business Domain Knowledge</vt:lpstr>
      <vt:lpstr>Common Pitfalls of Data Science Projects</vt:lpstr>
      <vt:lpstr>Fun Video – The Expert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2017-07-18T05:41:56Z</dcterms:modified>
</cp:coreProperties>
</file>