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0" d="100"/>
          <a:sy n="60" d="100"/>
        </p:scale>
        <p:origin x="6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88EB-9FB3-4F42-B528-DF360013A7B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1C0-0383-4A77-AA41-2F986069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1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88EB-9FB3-4F42-B528-DF360013A7B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1C0-0383-4A77-AA41-2F986069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4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88EB-9FB3-4F42-B528-DF360013A7B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1C0-0383-4A77-AA41-2F986069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88EB-9FB3-4F42-B528-DF360013A7B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1C0-0383-4A77-AA41-2F986069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88EB-9FB3-4F42-B528-DF360013A7B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1C0-0383-4A77-AA41-2F986069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88EB-9FB3-4F42-B528-DF360013A7B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1C0-0383-4A77-AA41-2F986069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88EB-9FB3-4F42-B528-DF360013A7B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1C0-0383-4A77-AA41-2F986069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88EB-9FB3-4F42-B528-DF360013A7B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1C0-0383-4A77-AA41-2F986069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88EB-9FB3-4F42-B528-DF360013A7B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1C0-0383-4A77-AA41-2F986069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88EB-9FB3-4F42-B528-DF360013A7B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1C0-0383-4A77-AA41-2F986069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0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88EB-9FB3-4F42-B528-DF360013A7B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B1C0-0383-4A77-AA41-2F986069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8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88EB-9FB3-4F42-B528-DF360013A7B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B1C0-0383-4A77-AA41-2F9860699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50D694-DAA1-4996-BA44-4FBB3411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78" y="0"/>
            <a:ext cx="4883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6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Anthony.Davidson</dc:creator>
  <cp:lastModifiedBy>Anthony.Davidson</cp:lastModifiedBy>
  <cp:revision>2</cp:revision>
  <dcterms:created xsi:type="dcterms:W3CDTF">2018-09-28T02:52:59Z</dcterms:created>
  <dcterms:modified xsi:type="dcterms:W3CDTF">2019-05-10T13:59:55Z</dcterms:modified>
</cp:coreProperties>
</file>