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6"/>
  </p:normalViewPr>
  <p:slideViewPr>
    <p:cSldViewPr snapToGrid="0" snapToObjects="1">
      <p:cViewPr>
        <p:scale>
          <a:sx n="60" d="100"/>
          <a:sy n="60" d="100"/>
        </p:scale>
        <p:origin x="-71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679" y="163234"/>
            <a:ext cx="7516812" cy="115015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Caslon Pro" charset="0"/>
                <a:ea typeface="Adobe Caslon Pro" charset="0"/>
                <a:cs typeface="Adobe Caslon Pro" charset="0"/>
              </a:rPr>
              <a:t>Honey I Hit A </a:t>
            </a:r>
            <a:r>
              <a:rPr lang="en-US" sz="5400" dirty="0" err="1" smtClean="0">
                <a:latin typeface="Adobe Caslon Pro" charset="0"/>
                <a:ea typeface="Adobe Caslon Pro" charset="0"/>
                <a:cs typeface="Adobe Caslon Pro" charset="0"/>
              </a:rPr>
              <a:t>Roo</a:t>
            </a:r>
            <a:r>
              <a:rPr lang="en-US" sz="5400" dirty="0" smtClean="0">
                <a:latin typeface="Adobe Caslon Pro" charset="0"/>
                <a:ea typeface="Adobe Caslon Pro" charset="0"/>
                <a:cs typeface="Adobe Caslon Pro" charset="0"/>
              </a:rPr>
              <a:t>!</a:t>
            </a:r>
            <a:endParaRPr lang="en-US" sz="54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629" y="1313392"/>
            <a:ext cx="7197726" cy="1405467"/>
          </a:xfrm>
        </p:spPr>
        <p:txBody>
          <a:bodyPr/>
          <a:lstStyle/>
          <a:p>
            <a:r>
              <a:rPr lang="en-US" i="1" dirty="0" smtClean="0">
                <a:latin typeface="Adobe Caslon Pro" charset="0"/>
                <a:ea typeface="Adobe Caslon Pro" charset="0"/>
                <a:cs typeface="Adobe Caslon Pro" charset="0"/>
              </a:rPr>
              <a:t>Reducing The Impact of Wildlife Injuries</a:t>
            </a:r>
            <a:endParaRPr lang="en-US" i="1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1" y="1829373"/>
            <a:ext cx="6216648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08" y="0"/>
            <a:ext cx="85724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71141" cy="1456267"/>
          </a:xfrm>
        </p:spPr>
        <p:txBody>
          <a:bodyPr/>
          <a:lstStyle/>
          <a:p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Australian Wildlife Problem</a:t>
            </a:r>
            <a:endParaRPr lang="en-US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0" y="1456267"/>
            <a:ext cx="5928685" cy="56636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Animals Not Good With Road Rules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86,000 </a:t>
            </a: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Native Animals killed p.a.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Almost </a:t>
            </a: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90% </a:t>
            </a: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are </a:t>
            </a: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Kangaroos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Often go </a:t>
            </a: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unreported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Poor data quality</a:t>
            </a:r>
            <a:endParaRPr lang="en-US" sz="3200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>
              <a:lnSpc>
                <a:spcPct val="150000"/>
              </a:lnSpc>
            </a:pPr>
            <a:endParaRPr lang="en-US" sz="3200" dirty="0" smtClean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4426" y="2142067"/>
            <a:ext cx="520541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dobe Caslon Pro" charset="0"/>
              <a:ea typeface="Adobe Caslon Pro" charset="0"/>
              <a:cs typeface="Adobe Caslon Pro" charset="0"/>
            </a:endParaRPr>
          </a:p>
          <a:p>
            <a:endParaRPr lang="en-US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10" y="3284089"/>
            <a:ext cx="4281320" cy="3425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41" y="0"/>
            <a:ext cx="5835059" cy="31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Solution</a:t>
            </a:r>
            <a:endParaRPr lang="en-US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Better data capture</a:t>
            </a:r>
          </a:p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Incentive to report</a:t>
            </a:r>
          </a:p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Ease of reporting</a:t>
            </a:r>
          </a:p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Simultaneously report</a:t>
            </a:r>
            <a:endParaRPr lang="en-US" sz="32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92" y="3600450"/>
            <a:ext cx="4145348" cy="27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Government (Analysis) Benefits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Multiple NEW sources of data</a:t>
            </a:r>
          </a:p>
          <a:p>
            <a:r>
              <a:rPr lang="en-AU" sz="3200" dirty="0" smtClean="0"/>
              <a:t>Quantify </a:t>
            </a:r>
            <a:r>
              <a:rPr lang="en-AU" sz="3200" dirty="0"/>
              <a:t>o</a:t>
            </a:r>
            <a:r>
              <a:rPr lang="en-AU" sz="3200" dirty="0" smtClean="0"/>
              <a:t>bserver bias</a:t>
            </a:r>
          </a:p>
          <a:p>
            <a:r>
              <a:rPr lang="en-AU" sz="3200" dirty="0" smtClean="0"/>
              <a:t>Model and integrate high quality transport and public use data</a:t>
            </a:r>
          </a:p>
          <a:p>
            <a:r>
              <a:rPr lang="en-AU" sz="3200" dirty="0" smtClean="0"/>
              <a:t>Up to date user mapping for hot spots of animal use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2989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Global Impact</a:t>
            </a:r>
            <a:endParaRPr lang="en-US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Better analysis of effective mitigation methods </a:t>
            </a:r>
          </a:p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Employ technology to avoid collisions</a:t>
            </a:r>
          </a:p>
          <a:p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Map data into GPS </a:t>
            </a:r>
            <a:r>
              <a:rPr lang="en-US" sz="3200" dirty="0" err="1" smtClean="0">
                <a:latin typeface="Adobe Caslon Pro" charset="0"/>
                <a:ea typeface="Adobe Caslon Pro" charset="0"/>
                <a:cs typeface="Adobe Caslon Pro" charset="0"/>
              </a:rPr>
              <a:t>Nav</a:t>
            </a:r>
            <a:r>
              <a:rPr lang="en-US" sz="3200" dirty="0" smtClean="0">
                <a:latin typeface="Adobe Caslon Pro" charset="0"/>
                <a:ea typeface="Adobe Caslon Pro" charset="0"/>
                <a:cs typeface="Adobe Caslon Pro" charset="0"/>
              </a:rPr>
              <a:t> systems.</a:t>
            </a:r>
            <a:endParaRPr lang="en-US" sz="32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31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608</TotalTime>
  <Words>109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Honey I Hit A Roo!</vt:lpstr>
      <vt:lpstr>PowerPoint Presentation</vt:lpstr>
      <vt:lpstr>Australian Wildlife Problem</vt:lpstr>
      <vt:lpstr>Solution</vt:lpstr>
      <vt:lpstr>How it Works</vt:lpstr>
      <vt:lpstr>User Benefits</vt:lpstr>
      <vt:lpstr>Government (Analysis) Benefits </vt:lpstr>
      <vt:lpstr>Global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I Hit A Roo!</dc:title>
  <dc:creator>David Gregory</dc:creator>
  <cp:lastModifiedBy>Anthony</cp:lastModifiedBy>
  <cp:revision>23</cp:revision>
  <dcterms:created xsi:type="dcterms:W3CDTF">2017-07-29T00:35:12Z</dcterms:created>
  <dcterms:modified xsi:type="dcterms:W3CDTF">2017-07-30T01:06:03Z</dcterms:modified>
</cp:coreProperties>
</file>