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98" r:id="rId6"/>
    <p:sldId id="303" r:id="rId7"/>
    <p:sldId id="307" r:id="rId8"/>
    <p:sldId id="306" r:id="rId9"/>
    <p:sldId id="308" r:id="rId10"/>
    <p:sldId id="295" r:id="rId11"/>
    <p:sldId id="309" r:id="rId12"/>
    <p:sldId id="304" r:id="rId13"/>
    <p:sldId id="316" r:id="rId14"/>
    <p:sldId id="317" r:id="rId15"/>
    <p:sldId id="318" r:id="rId16"/>
    <p:sldId id="299" r:id="rId17"/>
    <p:sldId id="301" r:id="rId18"/>
    <p:sldId id="315" r:id="rId19"/>
    <p:sldId id="300" r:id="rId20"/>
    <p:sldId id="283" r:id="rId21"/>
    <p:sldId id="314" r:id="rId22"/>
    <p:sldId id="313" r:id="rId23"/>
    <p:sldId id="296" r:id="rId24"/>
    <p:sldId id="280" r:id="rId25"/>
    <p:sldId id="311" r:id="rId26"/>
    <p:sldId id="289" r:id="rId27"/>
    <p:sldId id="284" r:id="rId28"/>
    <p:sldId id="290" r:id="rId29"/>
    <p:sldId id="312" r:id="rId30"/>
    <p:sldId id="285" r:id="rId31"/>
    <p:sldId id="287" r:id="rId32"/>
    <p:sldId id="288" r:id="rId33"/>
    <p:sldId id="310" r:id="rId34"/>
    <p:sldId id="286" r:id="rId35"/>
    <p:sldId id="291" r:id="rId36"/>
    <p:sldId id="297" r:id="rId37"/>
    <p:sldId id="274" r:id="rId38"/>
    <p:sldId id="292" r:id="rId39"/>
    <p:sldId id="293" r:id="rId40"/>
    <p:sldId id="294" r:id="rId41"/>
    <p:sldId id="281" r:id="rId42"/>
    <p:sldId id="282" r:id="rId43"/>
    <p:sldId id="266" r:id="rId44"/>
    <p:sldId id="265" r:id="rId45"/>
    <p:sldId id="278" r:id="rId46"/>
    <p:sldId id="279" r:id="rId47"/>
    <p:sldId id="264" r:id="rId48"/>
    <p:sldId id="262" r:id="rId49"/>
    <p:sldId id="277" r:id="rId50"/>
    <p:sldId id="259" r:id="rId51"/>
    <p:sldId id="268" r:id="rId52"/>
    <p:sldId id="267" r:id="rId53"/>
    <p:sldId id="270" r:id="rId54"/>
    <p:sldId id="263" r:id="rId55"/>
    <p:sldId id="272" r:id="rId56"/>
    <p:sldId id="273" r:id="rId57"/>
    <p:sldId id="271" r:id="rId58"/>
    <p:sldId id="269" r:id="rId59"/>
    <p:sldId id="257" r:id="rId60"/>
    <p:sldId id="275" r:id="rId61"/>
    <p:sldId id="276" r:id="rId62"/>
    <p:sldId id="260" r:id="rId63"/>
    <p:sldId id="305" r:id="rId64"/>
    <p:sldId id="302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.svg"/><Relationship Id="rId1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svg"/><Relationship Id="rId1" Type="http://schemas.openxmlformats.org/officeDocument/2006/relationships/image" Target="../media/image19.png"/><Relationship Id="rId6" Type="http://schemas.openxmlformats.org/officeDocument/2006/relationships/image" Target="../media/image18.svg"/><Relationship Id="rId5" Type="http://schemas.openxmlformats.org/officeDocument/2006/relationships/image" Target="../media/image21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svg"/><Relationship Id="rId1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svg"/><Relationship Id="rId1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image" Target="../media/image38.svg"/><Relationship Id="rId1" Type="http://schemas.openxmlformats.org/officeDocument/2006/relationships/image" Target="../media/image45.png"/><Relationship Id="rId6" Type="http://schemas.openxmlformats.org/officeDocument/2006/relationships/image" Target="../media/image42.svg"/><Relationship Id="rId5" Type="http://schemas.openxmlformats.org/officeDocument/2006/relationships/image" Target="../media/image47.png"/><Relationship Id="rId4" Type="http://schemas.openxmlformats.org/officeDocument/2006/relationships/image" Target="../media/image40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62.png"/><Relationship Id="rId7" Type="http://schemas.openxmlformats.org/officeDocument/2006/relationships/image" Target="../media/image64.png"/><Relationship Id="rId2" Type="http://schemas.openxmlformats.org/officeDocument/2006/relationships/image" Target="../media/image52.svg"/><Relationship Id="rId1" Type="http://schemas.openxmlformats.org/officeDocument/2006/relationships/image" Target="../media/image61.png"/><Relationship Id="rId6" Type="http://schemas.openxmlformats.org/officeDocument/2006/relationships/image" Target="../media/image56.svg"/><Relationship Id="rId5" Type="http://schemas.openxmlformats.org/officeDocument/2006/relationships/image" Target="../media/image63.png"/><Relationship Id="rId10" Type="http://schemas.openxmlformats.org/officeDocument/2006/relationships/image" Target="../media/image60.svg"/><Relationship Id="rId4" Type="http://schemas.openxmlformats.org/officeDocument/2006/relationships/image" Target="../media/image54.svg"/><Relationship Id="rId9" Type="http://schemas.openxmlformats.org/officeDocument/2006/relationships/image" Target="../media/image65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svg"/><Relationship Id="rId1" Type="http://schemas.openxmlformats.org/officeDocument/2006/relationships/image" Target="../media/image74.png"/><Relationship Id="rId6" Type="http://schemas.openxmlformats.org/officeDocument/2006/relationships/image" Target="../media/image73.svg"/><Relationship Id="rId5" Type="http://schemas.openxmlformats.org/officeDocument/2006/relationships/image" Target="../media/image75.png"/><Relationship Id="rId4" Type="http://schemas.openxmlformats.org/officeDocument/2006/relationships/image" Target="../media/image7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0CFBC2-2ADE-42B6-8094-CC123258EF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141D933-B8FF-4813-8A8D-6491C8F1AAF6}">
      <dgm:prSet/>
      <dgm:spPr/>
      <dgm:t>
        <a:bodyPr/>
        <a:lstStyle/>
        <a:p>
          <a:r>
            <a:rPr lang="en-US"/>
            <a:t>Focus on engaging student community</a:t>
          </a:r>
        </a:p>
      </dgm:t>
    </dgm:pt>
    <dgm:pt modelId="{D39F50B9-4393-4DA9-9157-52C3D7418204}" type="parTrans" cxnId="{294A6276-742B-4029-AB68-81CB8086E6FC}">
      <dgm:prSet/>
      <dgm:spPr/>
      <dgm:t>
        <a:bodyPr/>
        <a:lstStyle/>
        <a:p>
          <a:endParaRPr lang="en-US"/>
        </a:p>
      </dgm:t>
    </dgm:pt>
    <dgm:pt modelId="{58DC6BD3-0D9A-4019-B3A1-86757D958D0B}" type="sibTrans" cxnId="{294A6276-742B-4029-AB68-81CB8086E6FC}">
      <dgm:prSet/>
      <dgm:spPr/>
      <dgm:t>
        <a:bodyPr/>
        <a:lstStyle/>
        <a:p>
          <a:endParaRPr lang="en-US"/>
        </a:p>
      </dgm:t>
    </dgm:pt>
    <dgm:pt modelId="{1365311C-EEF5-4C7A-9226-A59466F8767E}">
      <dgm:prSet/>
      <dgm:spPr/>
      <dgm:t>
        <a:bodyPr/>
        <a:lstStyle/>
        <a:p>
          <a:r>
            <a:rPr lang="en-US"/>
            <a:t>Feedback or surveys?</a:t>
          </a:r>
        </a:p>
      </dgm:t>
    </dgm:pt>
    <dgm:pt modelId="{B12884FF-BC85-4D56-AE45-C9B0421EC1EA}" type="parTrans" cxnId="{2BA5A11E-5B8D-41E2-AAB6-C23616E21D4E}">
      <dgm:prSet/>
      <dgm:spPr/>
      <dgm:t>
        <a:bodyPr/>
        <a:lstStyle/>
        <a:p>
          <a:endParaRPr lang="en-US"/>
        </a:p>
      </dgm:t>
    </dgm:pt>
    <dgm:pt modelId="{713E3439-88C1-4D5D-8C0F-99DDCF05A99A}" type="sibTrans" cxnId="{2BA5A11E-5B8D-41E2-AAB6-C23616E21D4E}">
      <dgm:prSet/>
      <dgm:spPr/>
      <dgm:t>
        <a:bodyPr/>
        <a:lstStyle/>
        <a:p>
          <a:endParaRPr lang="en-US"/>
        </a:p>
      </dgm:t>
    </dgm:pt>
    <dgm:pt modelId="{F74FFAB2-3992-4D5B-A0C6-47E9DB1497E9}">
      <dgm:prSet/>
      <dgm:spPr/>
      <dgm:t>
        <a:bodyPr/>
        <a:lstStyle/>
        <a:p>
          <a:r>
            <a:rPr lang="en-US"/>
            <a:t>Data being used for what?</a:t>
          </a:r>
        </a:p>
      </dgm:t>
    </dgm:pt>
    <dgm:pt modelId="{BCC62739-58F6-4EDB-83B8-7971A9800333}" type="parTrans" cxnId="{BD4FC117-2639-4FD0-8DC3-C7D6B56F8BD7}">
      <dgm:prSet/>
      <dgm:spPr/>
      <dgm:t>
        <a:bodyPr/>
        <a:lstStyle/>
        <a:p>
          <a:endParaRPr lang="en-US"/>
        </a:p>
      </dgm:t>
    </dgm:pt>
    <dgm:pt modelId="{82458456-2CD6-4328-95C4-D587D9D2BCB8}" type="sibTrans" cxnId="{BD4FC117-2639-4FD0-8DC3-C7D6B56F8BD7}">
      <dgm:prSet/>
      <dgm:spPr/>
      <dgm:t>
        <a:bodyPr/>
        <a:lstStyle/>
        <a:p>
          <a:endParaRPr lang="en-US"/>
        </a:p>
      </dgm:t>
    </dgm:pt>
    <dgm:pt modelId="{23D7BD7A-603A-4E14-A513-1AF803DF78E4}">
      <dgm:prSet/>
      <dgm:spPr/>
      <dgm:t>
        <a:bodyPr/>
        <a:lstStyle/>
        <a:p>
          <a:r>
            <a:rPr lang="en-US" dirty="0"/>
            <a:t>Security </a:t>
          </a:r>
        </a:p>
      </dgm:t>
    </dgm:pt>
    <dgm:pt modelId="{5611A32A-22FA-42CD-86EF-8BBC768B70AE}" type="parTrans" cxnId="{1171DC75-8689-401E-AC4E-62D8EF17C8AE}">
      <dgm:prSet/>
      <dgm:spPr/>
      <dgm:t>
        <a:bodyPr/>
        <a:lstStyle/>
        <a:p>
          <a:endParaRPr lang="en-US"/>
        </a:p>
      </dgm:t>
    </dgm:pt>
    <dgm:pt modelId="{008CD0A2-B324-478C-A87A-A7B34198D541}" type="sibTrans" cxnId="{1171DC75-8689-401E-AC4E-62D8EF17C8AE}">
      <dgm:prSet/>
      <dgm:spPr/>
      <dgm:t>
        <a:bodyPr/>
        <a:lstStyle/>
        <a:p>
          <a:endParaRPr lang="en-US"/>
        </a:p>
      </dgm:t>
    </dgm:pt>
    <dgm:pt modelId="{A0E41916-B414-4E01-B91F-21473C930421}" type="pres">
      <dgm:prSet presAssocID="{A10CFBC2-2ADE-42B6-8094-CC123258EF8B}" presName="root" presStyleCnt="0">
        <dgm:presLayoutVars>
          <dgm:dir/>
          <dgm:resizeHandles val="exact"/>
        </dgm:presLayoutVars>
      </dgm:prSet>
      <dgm:spPr/>
    </dgm:pt>
    <dgm:pt modelId="{8F984F2C-EDC0-4BC0-8D31-CCE5249B2E4C}" type="pres">
      <dgm:prSet presAssocID="{5141D933-B8FF-4813-8A8D-6491C8F1AAF6}" presName="compNode" presStyleCnt="0"/>
      <dgm:spPr/>
    </dgm:pt>
    <dgm:pt modelId="{9F214F6C-284A-46B0-A93C-2D77736906F9}" type="pres">
      <dgm:prSet presAssocID="{5141D933-B8FF-4813-8A8D-6491C8F1AAF6}" presName="bgRect" presStyleLbl="bgShp" presStyleIdx="0" presStyleCnt="4"/>
      <dgm:spPr/>
    </dgm:pt>
    <dgm:pt modelId="{2D7E52F7-493B-46B3-91BE-3F923C16D561}" type="pres">
      <dgm:prSet presAssocID="{5141D933-B8FF-4813-8A8D-6491C8F1AAF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2E494CD-E911-4276-9FB6-0A449A00B572}" type="pres">
      <dgm:prSet presAssocID="{5141D933-B8FF-4813-8A8D-6491C8F1AAF6}" presName="spaceRect" presStyleCnt="0"/>
      <dgm:spPr/>
    </dgm:pt>
    <dgm:pt modelId="{86CE2F1D-8638-4407-921C-E1532A9AD2CB}" type="pres">
      <dgm:prSet presAssocID="{5141D933-B8FF-4813-8A8D-6491C8F1AAF6}" presName="parTx" presStyleLbl="revTx" presStyleIdx="0" presStyleCnt="4">
        <dgm:presLayoutVars>
          <dgm:chMax val="0"/>
          <dgm:chPref val="0"/>
        </dgm:presLayoutVars>
      </dgm:prSet>
      <dgm:spPr/>
    </dgm:pt>
    <dgm:pt modelId="{AEE12CAB-6927-46DE-A2D6-B907EA3E636D}" type="pres">
      <dgm:prSet presAssocID="{58DC6BD3-0D9A-4019-B3A1-86757D958D0B}" presName="sibTrans" presStyleCnt="0"/>
      <dgm:spPr/>
    </dgm:pt>
    <dgm:pt modelId="{F00855CC-E2FD-44D5-8D34-DFBA81C0D2D4}" type="pres">
      <dgm:prSet presAssocID="{1365311C-EEF5-4C7A-9226-A59466F8767E}" presName="compNode" presStyleCnt="0"/>
      <dgm:spPr/>
    </dgm:pt>
    <dgm:pt modelId="{059DEDDB-7530-469C-8DF0-0251F5A40BA8}" type="pres">
      <dgm:prSet presAssocID="{1365311C-EEF5-4C7A-9226-A59466F8767E}" presName="bgRect" presStyleLbl="bgShp" presStyleIdx="1" presStyleCnt="4"/>
      <dgm:spPr/>
    </dgm:pt>
    <dgm:pt modelId="{D0882C49-40E4-40DC-92C1-0CFB984A7447}" type="pres">
      <dgm:prSet presAssocID="{1365311C-EEF5-4C7A-9226-A59466F8767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7DD6D7F-1287-43C2-8F4E-3E3EE41C2E49}" type="pres">
      <dgm:prSet presAssocID="{1365311C-EEF5-4C7A-9226-A59466F8767E}" presName="spaceRect" presStyleCnt="0"/>
      <dgm:spPr/>
    </dgm:pt>
    <dgm:pt modelId="{544388D8-4550-40BA-B188-2344DA62CB19}" type="pres">
      <dgm:prSet presAssocID="{1365311C-EEF5-4C7A-9226-A59466F8767E}" presName="parTx" presStyleLbl="revTx" presStyleIdx="1" presStyleCnt="4">
        <dgm:presLayoutVars>
          <dgm:chMax val="0"/>
          <dgm:chPref val="0"/>
        </dgm:presLayoutVars>
      </dgm:prSet>
      <dgm:spPr/>
    </dgm:pt>
    <dgm:pt modelId="{B5E045B2-9175-4691-964B-9447930FF47E}" type="pres">
      <dgm:prSet presAssocID="{713E3439-88C1-4D5D-8C0F-99DDCF05A99A}" presName="sibTrans" presStyleCnt="0"/>
      <dgm:spPr/>
    </dgm:pt>
    <dgm:pt modelId="{E08C3022-7E35-4DD9-BE79-1C0B171F033B}" type="pres">
      <dgm:prSet presAssocID="{F74FFAB2-3992-4D5B-A0C6-47E9DB1497E9}" presName="compNode" presStyleCnt="0"/>
      <dgm:spPr/>
    </dgm:pt>
    <dgm:pt modelId="{D1A80E1C-752B-4FBE-A628-9964F245D551}" type="pres">
      <dgm:prSet presAssocID="{F74FFAB2-3992-4D5B-A0C6-47E9DB1497E9}" presName="bgRect" presStyleLbl="bgShp" presStyleIdx="2" presStyleCnt="4"/>
      <dgm:spPr/>
    </dgm:pt>
    <dgm:pt modelId="{6483FF95-5BA2-4F56-A5BD-550E4F14B375}" type="pres">
      <dgm:prSet presAssocID="{F74FFAB2-3992-4D5B-A0C6-47E9DB1497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AA3A9076-E29C-432B-AC33-EBFBED3F5971}" type="pres">
      <dgm:prSet presAssocID="{F74FFAB2-3992-4D5B-A0C6-47E9DB1497E9}" presName="spaceRect" presStyleCnt="0"/>
      <dgm:spPr/>
    </dgm:pt>
    <dgm:pt modelId="{8283BBDB-4DC7-40B9-AF10-511395D186BD}" type="pres">
      <dgm:prSet presAssocID="{F74FFAB2-3992-4D5B-A0C6-47E9DB1497E9}" presName="parTx" presStyleLbl="revTx" presStyleIdx="2" presStyleCnt="4">
        <dgm:presLayoutVars>
          <dgm:chMax val="0"/>
          <dgm:chPref val="0"/>
        </dgm:presLayoutVars>
      </dgm:prSet>
      <dgm:spPr/>
    </dgm:pt>
    <dgm:pt modelId="{D2D05571-CF09-4702-B389-FB6FA8F33C01}" type="pres">
      <dgm:prSet presAssocID="{82458456-2CD6-4328-95C4-D587D9D2BCB8}" presName="sibTrans" presStyleCnt="0"/>
      <dgm:spPr/>
    </dgm:pt>
    <dgm:pt modelId="{3E47BC90-8AC9-4F8C-A83B-E353C86D739D}" type="pres">
      <dgm:prSet presAssocID="{23D7BD7A-603A-4E14-A513-1AF803DF78E4}" presName="compNode" presStyleCnt="0"/>
      <dgm:spPr/>
    </dgm:pt>
    <dgm:pt modelId="{9656810C-CF1A-4AB4-A335-B6658FFBD6C9}" type="pres">
      <dgm:prSet presAssocID="{23D7BD7A-603A-4E14-A513-1AF803DF78E4}" presName="bgRect" presStyleLbl="bgShp" presStyleIdx="3" presStyleCnt="4"/>
      <dgm:spPr/>
    </dgm:pt>
    <dgm:pt modelId="{CEC98178-BB45-452C-8579-AB52AB561DEF}" type="pres">
      <dgm:prSet presAssocID="{23D7BD7A-603A-4E14-A513-1AF803DF78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F5550ACE-0EF9-4A4C-BE70-144CB363AC5C}" type="pres">
      <dgm:prSet presAssocID="{23D7BD7A-603A-4E14-A513-1AF803DF78E4}" presName="spaceRect" presStyleCnt="0"/>
      <dgm:spPr/>
    </dgm:pt>
    <dgm:pt modelId="{A69910AA-1767-4D87-8DC8-4EF698F15882}" type="pres">
      <dgm:prSet presAssocID="{23D7BD7A-603A-4E14-A513-1AF803DF78E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D4FC117-2639-4FD0-8DC3-C7D6B56F8BD7}" srcId="{A10CFBC2-2ADE-42B6-8094-CC123258EF8B}" destId="{F74FFAB2-3992-4D5B-A0C6-47E9DB1497E9}" srcOrd="2" destOrd="0" parTransId="{BCC62739-58F6-4EDB-83B8-7971A9800333}" sibTransId="{82458456-2CD6-4328-95C4-D587D9D2BCB8}"/>
    <dgm:cxn modelId="{339F0A18-32AD-44C3-9278-33715812D24F}" type="presOf" srcId="{F74FFAB2-3992-4D5B-A0C6-47E9DB1497E9}" destId="{8283BBDB-4DC7-40B9-AF10-511395D186BD}" srcOrd="0" destOrd="0" presId="urn:microsoft.com/office/officeart/2018/2/layout/IconVerticalSolidList"/>
    <dgm:cxn modelId="{2BA5A11E-5B8D-41E2-AAB6-C23616E21D4E}" srcId="{A10CFBC2-2ADE-42B6-8094-CC123258EF8B}" destId="{1365311C-EEF5-4C7A-9226-A59466F8767E}" srcOrd="1" destOrd="0" parTransId="{B12884FF-BC85-4D56-AE45-C9B0421EC1EA}" sibTransId="{713E3439-88C1-4D5D-8C0F-99DDCF05A99A}"/>
    <dgm:cxn modelId="{A92E9B67-AC94-4D77-91A4-5B5104417C1A}" type="presOf" srcId="{1365311C-EEF5-4C7A-9226-A59466F8767E}" destId="{544388D8-4550-40BA-B188-2344DA62CB19}" srcOrd="0" destOrd="0" presId="urn:microsoft.com/office/officeart/2018/2/layout/IconVerticalSolidList"/>
    <dgm:cxn modelId="{1171DC75-8689-401E-AC4E-62D8EF17C8AE}" srcId="{A10CFBC2-2ADE-42B6-8094-CC123258EF8B}" destId="{23D7BD7A-603A-4E14-A513-1AF803DF78E4}" srcOrd="3" destOrd="0" parTransId="{5611A32A-22FA-42CD-86EF-8BBC768B70AE}" sibTransId="{008CD0A2-B324-478C-A87A-A7B34198D541}"/>
    <dgm:cxn modelId="{294A6276-742B-4029-AB68-81CB8086E6FC}" srcId="{A10CFBC2-2ADE-42B6-8094-CC123258EF8B}" destId="{5141D933-B8FF-4813-8A8D-6491C8F1AAF6}" srcOrd="0" destOrd="0" parTransId="{D39F50B9-4393-4DA9-9157-52C3D7418204}" sibTransId="{58DC6BD3-0D9A-4019-B3A1-86757D958D0B}"/>
    <dgm:cxn modelId="{16CA37CA-AA03-46DB-ADCC-9191DFDF0B26}" type="presOf" srcId="{23D7BD7A-603A-4E14-A513-1AF803DF78E4}" destId="{A69910AA-1767-4D87-8DC8-4EF698F15882}" srcOrd="0" destOrd="0" presId="urn:microsoft.com/office/officeart/2018/2/layout/IconVerticalSolidList"/>
    <dgm:cxn modelId="{2A1836F0-190D-4AA7-A96C-040422C55F70}" type="presOf" srcId="{A10CFBC2-2ADE-42B6-8094-CC123258EF8B}" destId="{A0E41916-B414-4E01-B91F-21473C930421}" srcOrd="0" destOrd="0" presId="urn:microsoft.com/office/officeart/2018/2/layout/IconVerticalSolidList"/>
    <dgm:cxn modelId="{B0E9F9FE-FB8C-4C6C-A560-F98AF4C175F5}" type="presOf" srcId="{5141D933-B8FF-4813-8A8D-6491C8F1AAF6}" destId="{86CE2F1D-8638-4407-921C-E1532A9AD2CB}" srcOrd="0" destOrd="0" presId="urn:microsoft.com/office/officeart/2018/2/layout/IconVerticalSolidList"/>
    <dgm:cxn modelId="{4226CE46-170C-4DDD-84D9-D94529A70949}" type="presParOf" srcId="{A0E41916-B414-4E01-B91F-21473C930421}" destId="{8F984F2C-EDC0-4BC0-8D31-CCE5249B2E4C}" srcOrd="0" destOrd="0" presId="urn:microsoft.com/office/officeart/2018/2/layout/IconVerticalSolidList"/>
    <dgm:cxn modelId="{28DEACAA-EACB-4E98-9B3A-7E9F54D7C022}" type="presParOf" srcId="{8F984F2C-EDC0-4BC0-8D31-CCE5249B2E4C}" destId="{9F214F6C-284A-46B0-A93C-2D77736906F9}" srcOrd="0" destOrd="0" presId="urn:microsoft.com/office/officeart/2018/2/layout/IconVerticalSolidList"/>
    <dgm:cxn modelId="{863A84EC-621E-452B-A238-A64C8210B565}" type="presParOf" srcId="{8F984F2C-EDC0-4BC0-8D31-CCE5249B2E4C}" destId="{2D7E52F7-493B-46B3-91BE-3F923C16D561}" srcOrd="1" destOrd="0" presId="urn:microsoft.com/office/officeart/2018/2/layout/IconVerticalSolidList"/>
    <dgm:cxn modelId="{7DD9C4FB-C3F5-4AB7-9F90-D6E597557F15}" type="presParOf" srcId="{8F984F2C-EDC0-4BC0-8D31-CCE5249B2E4C}" destId="{D2E494CD-E911-4276-9FB6-0A449A00B572}" srcOrd="2" destOrd="0" presId="urn:microsoft.com/office/officeart/2018/2/layout/IconVerticalSolidList"/>
    <dgm:cxn modelId="{0DA556C1-5B8D-4C80-9541-57AA8B7D6B08}" type="presParOf" srcId="{8F984F2C-EDC0-4BC0-8D31-CCE5249B2E4C}" destId="{86CE2F1D-8638-4407-921C-E1532A9AD2CB}" srcOrd="3" destOrd="0" presId="urn:microsoft.com/office/officeart/2018/2/layout/IconVerticalSolidList"/>
    <dgm:cxn modelId="{C8586F7B-0D28-415E-B36B-668474571673}" type="presParOf" srcId="{A0E41916-B414-4E01-B91F-21473C930421}" destId="{AEE12CAB-6927-46DE-A2D6-B907EA3E636D}" srcOrd="1" destOrd="0" presId="urn:microsoft.com/office/officeart/2018/2/layout/IconVerticalSolidList"/>
    <dgm:cxn modelId="{BB9AA8B0-DE1F-439B-91F1-8C9EFFFB6309}" type="presParOf" srcId="{A0E41916-B414-4E01-B91F-21473C930421}" destId="{F00855CC-E2FD-44D5-8D34-DFBA81C0D2D4}" srcOrd="2" destOrd="0" presId="urn:microsoft.com/office/officeart/2018/2/layout/IconVerticalSolidList"/>
    <dgm:cxn modelId="{9ADF405C-155D-49EA-978F-BDA8B1866F99}" type="presParOf" srcId="{F00855CC-E2FD-44D5-8D34-DFBA81C0D2D4}" destId="{059DEDDB-7530-469C-8DF0-0251F5A40BA8}" srcOrd="0" destOrd="0" presId="urn:microsoft.com/office/officeart/2018/2/layout/IconVerticalSolidList"/>
    <dgm:cxn modelId="{33515CC7-C722-4919-9B61-5233943043F9}" type="presParOf" srcId="{F00855CC-E2FD-44D5-8D34-DFBA81C0D2D4}" destId="{D0882C49-40E4-40DC-92C1-0CFB984A7447}" srcOrd="1" destOrd="0" presId="urn:microsoft.com/office/officeart/2018/2/layout/IconVerticalSolidList"/>
    <dgm:cxn modelId="{610B0421-53E3-45CC-B5AE-088E848E3446}" type="presParOf" srcId="{F00855CC-E2FD-44D5-8D34-DFBA81C0D2D4}" destId="{57DD6D7F-1287-43C2-8F4E-3E3EE41C2E49}" srcOrd="2" destOrd="0" presId="urn:microsoft.com/office/officeart/2018/2/layout/IconVerticalSolidList"/>
    <dgm:cxn modelId="{69898599-5BD9-4BFB-BC68-54C0BDE0500E}" type="presParOf" srcId="{F00855CC-E2FD-44D5-8D34-DFBA81C0D2D4}" destId="{544388D8-4550-40BA-B188-2344DA62CB19}" srcOrd="3" destOrd="0" presId="urn:microsoft.com/office/officeart/2018/2/layout/IconVerticalSolidList"/>
    <dgm:cxn modelId="{0DB349E5-8AE8-497E-905B-BA6929669277}" type="presParOf" srcId="{A0E41916-B414-4E01-B91F-21473C930421}" destId="{B5E045B2-9175-4691-964B-9447930FF47E}" srcOrd="3" destOrd="0" presId="urn:microsoft.com/office/officeart/2018/2/layout/IconVerticalSolidList"/>
    <dgm:cxn modelId="{1A14580C-3C0C-446D-AA43-FAF931D73147}" type="presParOf" srcId="{A0E41916-B414-4E01-B91F-21473C930421}" destId="{E08C3022-7E35-4DD9-BE79-1C0B171F033B}" srcOrd="4" destOrd="0" presId="urn:microsoft.com/office/officeart/2018/2/layout/IconVerticalSolidList"/>
    <dgm:cxn modelId="{8DB037E7-E879-4F4C-B4C3-B072067D8331}" type="presParOf" srcId="{E08C3022-7E35-4DD9-BE79-1C0B171F033B}" destId="{D1A80E1C-752B-4FBE-A628-9964F245D551}" srcOrd="0" destOrd="0" presId="urn:microsoft.com/office/officeart/2018/2/layout/IconVerticalSolidList"/>
    <dgm:cxn modelId="{7594F123-66D5-4DAA-A181-A488745FE64B}" type="presParOf" srcId="{E08C3022-7E35-4DD9-BE79-1C0B171F033B}" destId="{6483FF95-5BA2-4F56-A5BD-550E4F14B375}" srcOrd="1" destOrd="0" presId="urn:microsoft.com/office/officeart/2018/2/layout/IconVerticalSolidList"/>
    <dgm:cxn modelId="{CD8FFE20-9683-4901-AACC-B38D7259E8F8}" type="presParOf" srcId="{E08C3022-7E35-4DD9-BE79-1C0B171F033B}" destId="{AA3A9076-E29C-432B-AC33-EBFBED3F5971}" srcOrd="2" destOrd="0" presId="urn:microsoft.com/office/officeart/2018/2/layout/IconVerticalSolidList"/>
    <dgm:cxn modelId="{E8E27449-2C42-4A2F-9906-8FDA9CE02206}" type="presParOf" srcId="{E08C3022-7E35-4DD9-BE79-1C0B171F033B}" destId="{8283BBDB-4DC7-40B9-AF10-511395D186BD}" srcOrd="3" destOrd="0" presId="urn:microsoft.com/office/officeart/2018/2/layout/IconVerticalSolidList"/>
    <dgm:cxn modelId="{3B690604-B9CF-4D33-B864-AF223139BF66}" type="presParOf" srcId="{A0E41916-B414-4E01-B91F-21473C930421}" destId="{D2D05571-CF09-4702-B389-FB6FA8F33C01}" srcOrd="5" destOrd="0" presId="urn:microsoft.com/office/officeart/2018/2/layout/IconVerticalSolidList"/>
    <dgm:cxn modelId="{4350E2CC-5D33-4F27-9458-A691E45E7D53}" type="presParOf" srcId="{A0E41916-B414-4E01-B91F-21473C930421}" destId="{3E47BC90-8AC9-4F8C-A83B-E353C86D739D}" srcOrd="6" destOrd="0" presId="urn:microsoft.com/office/officeart/2018/2/layout/IconVerticalSolidList"/>
    <dgm:cxn modelId="{30729333-B8C9-4898-BF66-D13C3AE0EE62}" type="presParOf" srcId="{3E47BC90-8AC9-4F8C-A83B-E353C86D739D}" destId="{9656810C-CF1A-4AB4-A335-B6658FFBD6C9}" srcOrd="0" destOrd="0" presId="urn:microsoft.com/office/officeart/2018/2/layout/IconVerticalSolidList"/>
    <dgm:cxn modelId="{FA854564-9395-4570-8AC9-63E2AFAF9C01}" type="presParOf" srcId="{3E47BC90-8AC9-4F8C-A83B-E353C86D739D}" destId="{CEC98178-BB45-452C-8579-AB52AB561DEF}" srcOrd="1" destOrd="0" presId="urn:microsoft.com/office/officeart/2018/2/layout/IconVerticalSolidList"/>
    <dgm:cxn modelId="{A57A9701-5483-4040-9E83-8EA3AAAEEEF6}" type="presParOf" srcId="{3E47BC90-8AC9-4F8C-A83B-E353C86D739D}" destId="{F5550ACE-0EF9-4A4C-BE70-144CB363AC5C}" srcOrd="2" destOrd="0" presId="urn:microsoft.com/office/officeart/2018/2/layout/IconVerticalSolidList"/>
    <dgm:cxn modelId="{8CEDFA7A-83F5-4E69-9641-7E4B687EB933}" type="presParOf" srcId="{3E47BC90-8AC9-4F8C-A83B-E353C86D739D}" destId="{A69910AA-1767-4D87-8DC8-4EF698F158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7C46C33-86BE-44C6-81B2-FF5EED501B39}" type="doc">
      <dgm:prSet loTypeId="urn:microsoft.com/office/officeart/2005/8/layout/cycle5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AU"/>
        </a:p>
      </dgm:t>
    </dgm:pt>
    <dgm:pt modelId="{BF663C8E-A3DF-4D90-954F-CA4AF89CE66D}">
      <dgm:prSet phldrT="[Text]" custT="1"/>
      <dgm:spPr/>
      <dgm:t>
        <a:bodyPr/>
        <a:lstStyle/>
        <a:p>
          <a:r>
            <a:rPr lang="en-US" sz="1800" dirty="0"/>
            <a:t>Week One</a:t>
          </a:r>
          <a:endParaRPr lang="en-AU" sz="1200" dirty="0"/>
        </a:p>
      </dgm:t>
    </dgm:pt>
    <dgm:pt modelId="{5E72DA42-DF69-42FE-A2CA-060E31A4E0B5}" type="parTrans" cxnId="{0AB469D4-EA24-4DC9-8A4C-E2B834784704}">
      <dgm:prSet/>
      <dgm:spPr/>
      <dgm:t>
        <a:bodyPr/>
        <a:lstStyle/>
        <a:p>
          <a:endParaRPr lang="en-AU"/>
        </a:p>
      </dgm:t>
    </dgm:pt>
    <dgm:pt modelId="{41337608-17AD-4C4B-8241-6A58B316337C}" type="sibTrans" cxnId="{0AB469D4-EA24-4DC9-8A4C-E2B834784704}">
      <dgm:prSet/>
      <dgm:spPr/>
      <dgm:t>
        <a:bodyPr/>
        <a:lstStyle/>
        <a:p>
          <a:endParaRPr lang="en-AU"/>
        </a:p>
      </dgm:t>
    </dgm:pt>
    <dgm:pt modelId="{06F9F6B5-D542-4C59-8B6A-E760A0CAB0D7}">
      <dgm:prSet phldrT="[Text]"/>
      <dgm:spPr/>
      <dgm:t>
        <a:bodyPr/>
        <a:lstStyle/>
        <a:p>
          <a:r>
            <a:rPr lang="en-US" dirty="0"/>
            <a:t>Week Two</a:t>
          </a:r>
          <a:endParaRPr lang="en-AU" dirty="0"/>
        </a:p>
      </dgm:t>
    </dgm:pt>
    <dgm:pt modelId="{0B0D45C6-A522-451D-AACF-DD671A96408E}" type="parTrans" cxnId="{620CE5E7-283D-4272-807A-0E27CE469305}">
      <dgm:prSet/>
      <dgm:spPr/>
      <dgm:t>
        <a:bodyPr/>
        <a:lstStyle/>
        <a:p>
          <a:endParaRPr lang="en-AU"/>
        </a:p>
      </dgm:t>
    </dgm:pt>
    <dgm:pt modelId="{20C3CB3E-D5F4-45FD-98BF-D005C671582A}" type="sibTrans" cxnId="{620CE5E7-283D-4272-807A-0E27CE469305}">
      <dgm:prSet/>
      <dgm:spPr/>
      <dgm:t>
        <a:bodyPr/>
        <a:lstStyle/>
        <a:p>
          <a:endParaRPr lang="en-AU"/>
        </a:p>
      </dgm:t>
    </dgm:pt>
    <dgm:pt modelId="{A03DB6EB-14C8-48DF-B392-4BA59E8D1E64}">
      <dgm:prSet phldrT="[Text]"/>
      <dgm:spPr/>
      <dgm:t>
        <a:bodyPr/>
        <a:lstStyle/>
        <a:p>
          <a:r>
            <a:rPr lang="en-US" dirty="0"/>
            <a:t>Week Three</a:t>
          </a:r>
          <a:endParaRPr lang="en-AU" dirty="0"/>
        </a:p>
      </dgm:t>
    </dgm:pt>
    <dgm:pt modelId="{133AFDF7-5FFA-4427-BE4B-5046C399FDF2}" type="parTrans" cxnId="{CE8BBF53-203A-4E43-B36F-F9A76C82957D}">
      <dgm:prSet/>
      <dgm:spPr/>
      <dgm:t>
        <a:bodyPr/>
        <a:lstStyle/>
        <a:p>
          <a:endParaRPr lang="en-AU"/>
        </a:p>
      </dgm:t>
    </dgm:pt>
    <dgm:pt modelId="{36411E6A-E0AC-4B8C-9043-A89CAC58C593}" type="sibTrans" cxnId="{CE8BBF53-203A-4E43-B36F-F9A76C82957D}">
      <dgm:prSet/>
      <dgm:spPr/>
      <dgm:t>
        <a:bodyPr/>
        <a:lstStyle/>
        <a:p>
          <a:endParaRPr lang="en-AU"/>
        </a:p>
      </dgm:t>
    </dgm:pt>
    <dgm:pt modelId="{E483351F-0F0E-4FFA-9E38-0967DE073313}">
      <dgm:prSet phldrT="[Text]"/>
      <dgm:spPr/>
      <dgm:t>
        <a:bodyPr/>
        <a:lstStyle/>
        <a:p>
          <a:r>
            <a:rPr lang="en-US" dirty="0"/>
            <a:t>Week Four</a:t>
          </a:r>
          <a:endParaRPr lang="en-AU" dirty="0"/>
        </a:p>
      </dgm:t>
    </dgm:pt>
    <dgm:pt modelId="{86FCC4C8-512C-4541-90BA-6B6A7F4B174F}" type="parTrans" cxnId="{1AD6EFF0-594B-4255-8105-ECDDE9E8DD1D}">
      <dgm:prSet/>
      <dgm:spPr/>
      <dgm:t>
        <a:bodyPr/>
        <a:lstStyle/>
        <a:p>
          <a:endParaRPr lang="en-AU"/>
        </a:p>
      </dgm:t>
    </dgm:pt>
    <dgm:pt modelId="{B211EA80-51A9-46A0-B935-C9E8C4177034}" type="sibTrans" cxnId="{1AD6EFF0-594B-4255-8105-ECDDE9E8DD1D}">
      <dgm:prSet/>
      <dgm:spPr/>
      <dgm:t>
        <a:bodyPr/>
        <a:lstStyle/>
        <a:p>
          <a:endParaRPr lang="en-AU"/>
        </a:p>
      </dgm:t>
    </dgm:pt>
    <dgm:pt modelId="{52D9F6DE-71E1-4973-AB31-15DD08C3A9FD}">
      <dgm:prSet phldrT="[Text]" custT="1"/>
      <dgm:spPr/>
      <dgm:t>
        <a:bodyPr/>
        <a:lstStyle/>
        <a:p>
          <a:r>
            <a:rPr lang="en-US" sz="1200"/>
            <a:t>Headline </a:t>
          </a:r>
          <a:r>
            <a:rPr lang="en-US" sz="1200" dirty="0"/>
            <a:t>article (</a:t>
          </a:r>
          <a:r>
            <a:rPr lang="en-US" sz="1200"/>
            <a:t>editors control)</a:t>
          </a:r>
        </a:p>
        <a:p>
          <a:endParaRPr lang="en-AU" sz="1200" dirty="0"/>
        </a:p>
      </dgm:t>
    </dgm:pt>
    <dgm:pt modelId="{0BC8595F-1DF3-4C87-A0A8-E0DB4B390A1D}" type="parTrans" cxnId="{6BC27E4C-97A3-4FCF-891C-A61DA3C76596}">
      <dgm:prSet/>
      <dgm:spPr/>
      <dgm:t>
        <a:bodyPr/>
        <a:lstStyle/>
        <a:p>
          <a:endParaRPr lang="en-AU"/>
        </a:p>
      </dgm:t>
    </dgm:pt>
    <dgm:pt modelId="{3E958706-219C-4AD9-883A-348CCEA75951}" type="sibTrans" cxnId="{6BC27E4C-97A3-4FCF-891C-A61DA3C76596}">
      <dgm:prSet/>
      <dgm:spPr/>
      <dgm:t>
        <a:bodyPr/>
        <a:lstStyle/>
        <a:p>
          <a:endParaRPr lang="en-AU"/>
        </a:p>
      </dgm:t>
    </dgm:pt>
    <dgm:pt modelId="{8CA0C8FE-1E3A-43AA-87D5-409E65627EA3}" type="pres">
      <dgm:prSet presAssocID="{57C46C33-86BE-44C6-81B2-FF5EED501B39}" presName="cycle" presStyleCnt="0">
        <dgm:presLayoutVars>
          <dgm:dir/>
          <dgm:resizeHandles val="exact"/>
        </dgm:presLayoutVars>
      </dgm:prSet>
      <dgm:spPr/>
    </dgm:pt>
    <dgm:pt modelId="{7DBDA2DF-B082-467A-B457-A1C22A2FF613}" type="pres">
      <dgm:prSet presAssocID="{BF663C8E-A3DF-4D90-954F-CA4AF89CE66D}" presName="node" presStyleLbl="node1" presStyleIdx="0" presStyleCnt="5" custRadScaleRad="168014" custRadScaleInc="0">
        <dgm:presLayoutVars>
          <dgm:bulletEnabled val="1"/>
        </dgm:presLayoutVars>
      </dgm:prSet>
      <dgm:spPr/>
    </dgm:pt>
    <dgm:pt modelId="{E4545F9B-720A-4CE6-81BE-2D2280B7D21C}" type="pres">
      <dgm:prSet presAssocID="{BF663C8E-A3DF-4D90-954F-CA4AF89CE66D}" presName="spNode" presStyleCnt="0"/>
      <dgm:spPr/>
    </dgm:pt>
    <dgm:pt modelId="{1D825660-D13C-4BB5-8964-4E3ED57C71EC}" type="pres">
      <dgm:prSet presAssocID="{41337608-17AD-4C4B-8241-6A58B316337C}" presName="sibTrans" presStyleLbl="sibTrans1D1" presStyleIdx="0" presStyleCnt="5"/>
      <dgm:spPr/>
    </dgm:pt>
    <dgm:pt modelId="{ADA4FC6A-5EA0-4A45-8CF0-D47AC3CA68CC}" type="pres">
      <dgm:prSet presAssocID="{52D9F6DE-71E1-4973-AB31-15DD08C3A9FD}" presName="node" presStyleLbl="node1" presStyleIdx="1" presStyleCnt="5" custRadScaleRad="26637" custRadScaleInc="-219289">
        <dgm:presLayoutVars>
          <dgm:bulletEnabled val="1"/>
        </dgm:presLayoutVars>
      </dgm:prSet>
      <dgm:spPr/>
    </dgm:pt>
    <dgm:pt modelId="{F4BAE6AD-EA9D-4AEE-A44C-5953904B34FB}" type="pres">
      <dgm:prSet presAssocID="{52D9F6DE-71E1-4973-AB31-15DD08C3A9FD}" presName="spNode" presStyleCnt="0"/>
      <dgm:spPr/>
    </dgm:pt>
    <dgm:pt modelId="{777E05FB-1482-4FD9-86DD-457C4EB82876}" type="pres">
      <dgm:prSet presAssocID="{3E958706-219C-4AD9-883A-348CCEA75951}" presName="sibTrans" presStyleLbl="sibTrans1D1" presStyleIdx="1" presStyleCnt="5"/>
      <dgm:spPr/>
    </dgm:pt>
    <dgm:pt modelId="{7C9FA957-0FE6-4FDC-A00D-E09CCAD7EDB6}" type="pres">
      <dgm:prSet presAssocID="{06F9F6B5-D542-4C59-8B6A-E760A0CAB0D7}" presName="node" presStyleLbl="node1" presStyleIdx="2" presStyleCnt="5" custRadScaleRad="226307" custRadScaleInc="-244763">
        <dgm:presLayoutVars>
          <dgm:bulletEnabled val="1"/>
        </dgm:presLayoutVars>
      </dgm:prSet>
      <dgm:spPr/>
    </dgm:pt>
    <dgm:pt modelId="{8508D55F-B8CA-43EB-B570-CFAACFB07699}" type="pres">
      <dgm:prSet presAssocID="{06F9F6B5-D542-4C59-8B6A-E760A0CAB0D7}" presName="spNode" presStyleCnt="0"/>
      <dgm:spPr/>
    </dgm:pt>
    <dgm:pt modelId="{C7C2898A-949C-454E-8AFC-596C2C05BDF6}" type="pres">
      <dgm:prSet presAssocID="{20C3CB3E-D5F4-45FD-98BF-D005C671582A}" presName="sibTrans" presStyleLbl="sibTrans1D1" presStyleIdx="2" presStyleCnt="5"/>
      <dgm:spPr/>
    </dgm:pt>
    <dgm:pt modelId="{631E349F-686D-41BB-BD30-92EB132A92D3}" type="pres">
      <dgm:prSet presAssocID="{A03DB6EB-14C8-48DF-B392-4BA59E8D1E64}" presName="node" presStyleLbl="node1" presStyleIdx="3" presStyleCnt="5" custRadScaleRad="172471" custRadScaleInc="433762">
        <dgm:presLayoutVars>
          <dgm:bulletEnabled val="1"/>
        </dgm:presLayoutVars>
      </dgm:prSet>
      <dgm:spPr/>
    </dgm:pt>
    <dgm:pt modelId="{E6EDA9BC-D05B-4F97-95EF-686A654F33B3}" type="pres">
      <dgm:prSet presAssocID="{A03DB6EB-14C8-48DF-B392-4BA59E8D1E64}" presName="spNode" presStyleCnt="0"/>
      <dgm:spPr/>
    </dgm:pt>
    <dgm:pt modelId="{EA403B1F-B3EB-4D11-89B6-8B317B505107}" type="pres">
      <dgm:prSet presAssocID="{36411E6A-E0AC-4B8C-9043-A89CAC58C593}" presName="sibTrans" presStyleLbl="sibTrans1D1" presStyleIdx="3" presStyleCnt="5"/>
      <dgm:spPr/>
    </dgm:pt>
    <dgm:pt modelId="{7927A241-F190-4A02-A7BC-76350D1A3F6A}" type="pres">
      <dgm:prSet presAssocID="{E483351F-0F0E-4FFA-9E38-0967DE073313}" presName="node" presStyleLbl="node1" presStyleIdx="4" presStyleCnt="5" custRadScaleRad="239221" custRadScaleInc="-107919">
        <dgm:presLayoutVars>
          <dgm:bulletEnabled val="1"/>
        </dgm:presLayoutVars>
      </dgm:prSet>
      <dgm:spPr/>
    </dgm:pt>
    <dgm:pt modelId="{BE8961DE-A5E6-45AA-90E3-CD542A390C9E}" type="pres">
      <dgm:prSet presAssocID="{E483351F-0F0E-4FFA-9E38-0967DE073313}" presName="spNode" presStyleCnt="0"/>
      <dgm:spPr/>
    </dgm:pt>
    <dgm:pt modelId="{3FA1C3A9-AB3E-438C-91D0-1B67837973BC}" type="pres">
      <dgm:prSet presAssocID="{B211EA80-51A9-46A0-B935-C9E8C4177034}" presName="sibTrans" presStyleLbl="sibTrans1D1" presStyleIdx="4" presStyleCnt="5"/>
      <dgm:spPr/>
    </dgm:pt>
  </dgm:ptLst>
  <dgm:cxnLst>
    <dgm:cxn modelId="{4CBE160A-E10F-44AD-B36B-3008929A47C1}" type="presOf" srcId="{36411E6A-E0AC-4B8C-9043-A89CAC58C593}" destId="{EA403B1F-B3EB-4D11-89B6-8B317B505107}" srcOrd="0" destOrd="0" presId="urn:microsoft.com/office/officeart/2005/8/layout/cycle5"/>
    <dgm:cxn modelId="{851E0D30-12C8-4A3F-8D28-75092A7757BF}" type="presOf" srcId="{20C3CB3E-D5F4-45FD-98BF-D005C671582A}" destId="{C7C2898A-949C-454E-8AFC-596C2C05BDF6}" srcOrd="0" destOrd="0" presId="urn:microsoft.com/office/officeart/2005/8/layout/cycle5"/>
    <dgm:cxn modelId="{33E5AE3D-716C-4714-A9E9-F120584007B8}" type="presOf" srcId="{41337608-17AD-4C4B-8241-6A58B316337C}" destId="{1D825660-D13C-4BB5-8964-4E3ED57C71EC}" srcOrd="0" destOrd="0" presId="urn:microsoft.com/office/officeart/2005/8/layout/cycle5"/>
    <dgm:cxn modelId="{92699968-8C4C-4097-8734-815D952B3664}" type="presOf" srcId="{06F9F6B5-D542-4C59-8B6A-E760A0CAB0D7}" destId="{7C9FA957-0FE6-4FDC-A00D-E09CCAD7EDB6}" srcOrd="0" destOrd="0" presId="urn:microsoft.com/office/officeart/2005/8/layout/cycle5"/>
    <dgm:cxn modelId="{6BC27E4C-97A3-4FCF-891C-A61DA3C76596}" srcId="{57C46C33-86BE-44C6-81B2-FF5EED501B39}" destId="{52D9F6DE-71E1-4973-AB31-15DD08C3A9FD}" srcOrd="1" destOrd="0" parTransId="{0BC8595F-1DF3-4C87-A0A8-E0DB4B390A1D}" sibTransId="{3E958706-219C-4AD9-883A-348CCEA75951}"/>
    <dgm:cxn modelId="{CE8BBF53-203A-4E43-B36F-F9A76C82957D}" srcId="{57C46C33-86BE-44C6-81B2-FF5EED501B39}" destId="{A03DB6EB-14C8-48DF-B392-4BA59E8D1E64}" srcOrd="3" destOrd="0" parTransId="{133AFDF7-5FFA-4427-BE4B-5046C399FDF2}" sibTransId="{36411E6A-E0AC-4B8C-9043-A89CAC58C593}"/>
    <dgm:cxn modelId="{246A5D54-F4E4-42E9-B0D6-E628BEDF706F}" type="presOf" srcId="{BF663C8E-A3DF-4D90-954F-CA4AF89CE66D}" destId="{7DBDA2DF-B082-467A-B457-A1C22A2FF613}" srcOrd="0" destOrd="0" presId="urn:microsoft.com/office/officeart/2005/8/layout/cycle5"/>
    <dgm:cxn modelId="{B367599A-16C1-4C4E-876E-5F13AD54DD89}" type="presOf" srcId="{A03DB6EB-14C8-48DF-B392-4BA59E8D1E64}" destId="{631E349F-686D-41BB-BD30-92EB132A92D3}" srcOrd="0" destOrd="0" presId="urn:microsoft.com/office/officeart/2005/8/layout/cycle5"/>
    <dgm:cxn modelId="{EF0F49B3-566D-4608-8B6C-724D0DED1471}" type="presOf" srcId="{B211EA80-51A9-46A0-B935-C9E8C4177034}" destId="{3FA1C3A9-AB3E-438C-91D0-1B67837973BC}" srcOrd="0" destOrd="0" presId="urn:microsoft.com/office/officeart/2005/8/layout/cycle5"/>
    <dgm:cxn modelId="{211D50BB-D182-42C0-A7AC-56C8181EB632}" type="presOf" srcId="{3E958706-219C-4AD9-883A-348CCEA75951}" destId="{777E05FB-1482-4FD9-86DD-457C4EB82876}" srcOrd="0" destOrd="0" presId="urn:microsoft.com/office/officeart/2005/8/layout/cycle5"/>
    <dgm:cxn modelId="{0AB469D4-EA24-4DC9-8A4C-E2B834784704}" srcId="{57C46C33-86BE-44C6-81B2-FF5EED501B39}" destId="{BF663C8E-A3DF-4D90-954F-CA4AF89CE66D}" srcOrd="0" destOrd="0" parTransId="{5E72DA42-DF69-42FE-A2CA-060E31A4E0B5}" sibTransId="{41337608-17AD-4C4B-8241-6A58B316337C}"/>
    <dgm:cxn modelId="{7EC9B6D4-F231-48BD-86A8-B0EFFDCA1BB9}" type="presOf" srcId="{52D9F6DE-71E1-4973-AB31-15DD08C3A9FD}" destId="{ADA4FC6A-5EA0-4A45-8CF0-D47AC3CA68CC}" srcOrd="0" destOrd="0" presId="urn:microsoft.com/office/officeart/2005/8/layout/cycle5"/>
    <dgm:cxn modelId="{156F3DD5-2975-474A-80EE-8F163C567D1B}" type="presOf" srcId="{57C46C33-86BE-44C6-81B2-FF5EED501B39}" destId="{8CA0C8FE-1E3A-43AA-87D5-409E65627EA3}" srcOrd="0" destOrd="0" presId="urn:microsoft.com/office/officeart/2005/8/layout/cycle5"/>
    <dgm:cxn modelId="{A36131E5-6793-4310-9E8D-1A10B89DB55F}" type="presOf" srcId="{E483351F-0F0E-4FFA-9E38-0967DE073313}" destId="{7927A241-F190-4A02-A7BC-76350D1A3F6A}" srcOrd="0" destOrd="0" presId="urn:microsoft.com/office/officeart/2005/8/layout/cycle5"/>
    <dgm:cxn modelId="{620CE5E7-283D-4272-807A-0E27CE469305}" srcId="{57C46C33-86BE-44C6-81B2-FF5EED501B39}" destId="{06F9F6B5-D542-4C59-8B6A-E760A0CAB0D7}" srcOrd="2" destOrd="0" parTransId="{0B0D45C6-A522-451D-AACF-DD671A96408E}" sibTransId="{20C3CB3E-D5F4-45FD-98BF-D005C671582A}"/>
    <dgm:cxn modelId="{1AD6EFF0-594B-4255-8105-ECDDE9E8DD1D}" srcId="{57C46C33-86BE-44C6-81B2-FF5EED501B39}" destId="{E483351F-0F0E-4FFA-9E38-0967DE073313}" srcOrd="4" destOrd="0" parTransId="{86FCC4C8-512C-4541-90BA-6B6A7F4B174F}" sibTransId="{B211EA80-51A9-46A0-B935-C9E8C4177034}"/>
    <dgm:cxn modelId="{B59279D2-BB3E-46E0-AFF7-1B69DA64A53A}" type="presParOf" srcId="{8CA0C8FE-1E3A-43AA-87D5-409E65627EA3}" destId="{7DBDA2DF-B082-467A-B457-A1C22A2FF613}" srcOrd="0" destOrd="0" presId="urn:microsoft.com/office/officeart/2005/8/layout/cycle5"/>
    <dgm:cxn modelId="{8C8D4BBE-D71A-4110-9401-DB6B3BB690E7}" type="presParOf" srcId="{8CA0C8FE-1E3A-43AA-87D5-409E65627EA3}" destId="{E4545F9B-720A-4CE6-81BE-2D2280B7D21C}" srcOrd="1" destOrd="0" presId="urn:microsoft.com/office/officeart/2005/8/layout/cycle5"/>
    <dgm:cxn modelId="{7A1FE8DC-4AB4-4EA9-AE4A-7EA75978E528}" type="presParOf" srcId="{8CA0C8FE-1E3A-43AA-87D5-409E65627EA3}" destId="{1D825660-D13C-4BB5-8964-4E3ED57C71EC}" srcOrd="2" destOrd="0" presId="urn:microsoft.com/office/officeart/2005/8/layout/cycle5"/>
    <dgm:cxn modelId="{8FC6F35C-BD6D-4360-925D-C67E02ADD715}" type="presParOf" srcId="{8CA0C8FE-1E3A-43AA-87D5-409E65627EA3}" destId="{ADA4FC6A-5EA0-4A45-8CF0-D47AC3CA68CC}" srcOrd="3" destOrd="0" presId="urn:microsoft.com/office/officeart/2005/8/layout/cycle5"/>
    <dgm:cxn modelId="{15203579-26D2-491D-BD7C-16A7D4BEAB40}" type="presParOf" srcId="{8CA0C8FE-1E3A-43AA-87D5-409E65627EA3}" destId="{F4BAE6AD-EA9D-4AEE-A44C-5953904B34FB}" srcOrd="4" destOrd="0" presId="urn:microsoft.com/office/officeart/2005/8/layout/cycle5"/>
    <dgm:cxn modelId="{358FE49A-79C9-4EB5-A4DB-06770BAEC490}" type="presParOf" srcId="{8CA0C8FE-1E3A-43AA-87D5-409E65627EA3}" destId="{777E05FB-1482-4FD9-86DD-457C4EB82876}" srcOrd="5" destOrd="0" presId="urn:microsoft.com/office/officeart/2005/8/layout/cycle5"/>
    <dgm:cxn modelId="{A6082AFB-79CF-4F3C-8E4D-83780B4882A0}" type="presParOf" srcId="{8CA0C8FE-1E3A-43AA-87D5-409E65627EA3}" destId="{7C9FA957-0FE6-4FDC-A00D-E09CCAD7EDB6}" srcOrd="6" destOrd="0" presId="urn:microsoft.com/office/officeart/2005/8/layout/cycle5"/>
    <dgm:cxn modelId="{1D312646-467B-47A2-950E-F7DEA1D0867E}" type="presParOf" srcId="{8CA0C8FE-1E3A-43AA-87D5-409E65627EA3}" destId="{8508D55F-B8CA-43EB-B570-CFAACFB07699}" srcOrd="7" destOrd="0" presId="urn:microsoft.com/office/officeart/2005/8/layout/cycle5"/>
    <dgm:cxn modelId="{7DA4D6EA-72C8-406A-917A-5D1B60D80BEA}" type="presParOf" srcId="{8CA0C8FE-1E3A-43AA-87D5-409E65627EA3}" destId="{C7C2898A-949C-454E-8AFC-596C2C05BDF6}" srcOrd="8" destOrd="0" presId="urn:microsoft.com/office/officeart/2005/8/layout/cycle5"/>
    <dgm:cxn modelId="{80D46065-B271-4E17-AFCD-16DDF65E6FE6}" type="presParOf" srcId="{8CA0C8FE-1E3A-43AA-87D5-409E65627EA3}" destId="{631E349F-686D-41BB-BD30-92EB132A92D3}" srcOrd="9" destOrd="0" presId="urn:microsoft.com/office/officeart/2005/8/layout/cycle5"/>
    <dgm:cxn modelId="{0FC218F2-FE7E-48E8-8FBE-6C2216D2C302}" type="presParOf" srcId="{8CA0C8FE-1E3A-43AA-87D5-409E65627EA3}" destId="{E6EDA9BC-D05B-4F97-95EF-686A654F33B3}" srcOrd="10" destOrd="0" presId="urn:microsoft.com/office/officeart/2005/8/layout/cycle5"/>
    <dgm:cxn modelId="{99645EB1-70D8-449D-8337-E59FDB7AE06F}" type="presParOf" srcId="{8CA0C8FE-1E3A-43AA-87D5-409E65627EA3}" destId="{EA403B1F-B3EB-4D11-89B6-8B317B505107}" srcOrd="11" destOrd="0" presId="urn:microsoft.com/office/officeart/2005/8/layout/cycle5"/>
    <dgm:cxn modelId="{4FE288B7-6F2F-4150-AA90-B91497D6A641}" type="presParOf" srcId="{8CA0C8FE-1E3A-43AA-87D5-409E65627EA3}" destId="{7927A241-F190-4A02-A7BC-76350D1A3F6A}" srcOrd="12" destOrd="0" presId="urn:microsoft.com/office/officeart/2005/8/layout/cycle5"/>
    <dgm:cxn modelId="{D8EC30DD-F50E-4437-A268-DF48C155E5FE}" type="presParOf" srcId="{8CA0C8FE-1E3A-43AA-87D5-409E65627EA3}" destId="{BE8961DE-A5E6-45AA-90E3-CD542A390C9E}" srcOrd="13" destOrd="0" presId="urn:microsoft.com/office/officeart/2005/8/layout/cycle5"/>
    <dgm:cxn modelId="{36CE9723-946C-46FB-98AC-C379E86947F0}" type="presParOf" srcId="{8CA0C8FE-1E3A-43AA-87D5-409E65627EA3}" destId="{3FA1C3A9-AB3E-438C-91D0-1B67837973BC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3F4519-22A4-42ED-A01D-25FBA89AAC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6D7D928-0D38-4DF7-AE2A-7BFDF02E07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Limited information</a:t>
          </a:r>
        </a:p>
      </dgm:t>
    </dgm:pt>
    <dgm:pt modelId="{2B1B39B7-4297-4A94-908A-77C0A4D42748}" type="parTrans" cxnId="{39BDFEFB-7AB1-4CA8-8F54-CB0C727965BE}">
      <dgm:prSet/>
      <dgm:spPr/>
      <dgm:t>
        <a:bodyPr/>
        <a:lstStyle/>
        <a:p>
          <a:endParaRPr lang="en-US"/>
        </a:p>
      </dgm:t>
    </dgm:pt>
    <dgm:pt modelId="{EC1DD13D-02FD-4F5D-9C74-7B17BC05CBDE}" type="sibTrans" cxnId="{39BDFEFB-7AB1-4CA8-8F54-CB0C727965BE}">
      <dgm:prSet/>
      <dgm:spPr/>
      <dgm:t>
        <a:bodyPr/>
        <a:lstStyle/>
        <a:p>
          <a:endParaRPr lang="en-US"/>
        </a:p>
      </dgm:t>
    </dgm:pt>
    <dgm:pt modelId="{E0346009-42F3-4322-8589-1276BA44CA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Lots of different places</a:t>
          </a:r>
        </a:p>
      </dgm:t>
    </dgm:pt>
    <dgm:pt modelId="{20DB0B4F-3F91-4F10-8EA4-8782F798269F}" type="parTrans" cxnId="{7CFE63CE-131E-4DC3-B797-4BAA29700C5C}">
      <dgm:prSet/>
      <dgm:spPr/>
      <dgm:t>
        <a:bodyPr/>
        <a:lstStyle/>
        <a:p>
          <a:endParaRPr lang="en-US"/>
        </a:p>
      </dgm:t>
    </dgm:pt>
    <dgm:pt modelId="{71DAFDC9-67A7-43B0-BC08-368969D92B2E}" type="sibTrans" cxnId="{7CFE63CE-131E-4DC3-B797-4BAA29700C5C}">
      <dgm:prSet/>
      <dgm:spPr/>
      <dgm:t>
        <a:bodyPr/>
        <a:lstStyle/>
        <a:p>
          <a:endParaRPr lang="en-US"/>
        </a:p>
      </dgm:t>
    </dgm:pt>
    <dgm:pt modelId="{A2336A57-FF7E-4508-8927-A426031EE9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Needs to be centralized and de-idenfitied</a:t>
          </a:r>
        </a:p>
      </dgm:t>
    </dgm:pt>
    <dgm:pt modelId="{3D53E2F1-B6AA-4DCA-ACC4-45E8EC2B270E}" type="parTrans" cxnId="{DA6A1B0A-D39D-4710-924F-2AC79F24288B}">
      <dgm:prSet/>
      <dgm:spPr/>
      <dgm:t>
        <a:bodyPr/>
        <a:lstStyle/>
        <a:p>
          <a:endParaRPr lang="en-US"/>
        </a:p>
      </dgm:t>
    </dgm:pt>
    <dgm:pt modelId="{256D7BEF-4DB8-4C89-A30B-123A4A609FF5}" type="sibTrans" cxnId="{DA6A1B0A-D39D-4710-924F-2AC79F24288B}">
      <dgm:prSet/>
      <dgm:spPr/>
      <dgm:t>
        <a:bodyPr/>
        <a:lstStyle/>
        <a:p>
          <a:endParaRPr lang="en-US"/>
        </a:p>
      </dgm:t>
    </dgm:pt>
    <dgm:pt modelId="{BFB27977-583C-4CD4-88E2-14A90A342F8C}" type="pres">
      <dgm:prSet presAssocID="{653F4519-22A4-42ED-A01D-25FBA89AACC5}" presName="root" presStyleCnt="0">
        <dgm:presLayoutVars>
          <dgm:dir/>
          <dgm:resizeHandles val="exact"/>
        </dgm:presLayoutVars>
      </dgm:prSet>
      <dgm:spPr/>
    </dgm:pt>
    <dgm:pt modelId="{CF3CE8B6-54D0-47CE-8DBB-FA976590E683}" type="pres">
      <dgm:prSet presAssocID="{06D7D928-0D38-4DF7-AE2A-7BFDF02E0720}" presName="compNode" presStyleCnt="0"/>
      <dgm:spPr/>
    </dgm:pt>
    <dgm:pt modelId="{A2F4696E-6548-4532-8E3F-365AF7B5AEDA}" type="pres">
      <dgm:prSet presAssocID="{06D7D928-0D38-4DF7-AE2A-7BFDF02E0720}" presName="bgRect" presStyleLbl="bgShp" presStyleIdx="0" presStyleCnt="3"/>
      <dgm:spPr/>
    </dgm:pt>
    <dgm:pt modelId="{4986C4DF-4DF0-424F-A746-55E016BF7C60}" type="pres">
      <dgm:prSet presAssocID="{06D7D928-0D38-4DF7-AE2A-7BFDF02E07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BA9FC453-3B49-41F4-8DC7-4AF9259EF523}" type="pres">
      <dgm:prSet presAssocID="{06D7D928-0D38-4DF7-AE2A-7BFDF02E0720}" presName="spaceRect" presStyleCnt="0"/>
      <dgm:spPr/>
    </dgm:pt>
    <dgm:pt modelId="{8F078C73-08EF-44DF-96EE-F7820C8A78DE}" type="pres">
      <dgm:prSet presAssocID="{06D7D928-0D38-4DF7-AE2A-7BFDF02E0720}" presName="parTx" presStyleLbl="revTx" presStyleIdx="0" presStyleCnt="3">
        <dgm:presLayoutVars>
          <dgm:chMax val="0"/>
          <dgm:chPref val="0"/>
        </dgm:presLayoutVars>
      </dgm:prSet>
      <dgm:spPr/>
    </dgm:pt>
    <dgm:pt modelId="{2F933889-4338-401C-9FC1-75E29DC6DE09}" type="pres">
      <dgm:prSet presAssocID="{EC1DD13D-02FD-4F5D-9C74-7B17BC05CBDE}" presName="sibTrans" presStyleCnt="0"/>
      <dgm:spPr/>
    </dgm:pt>
    <dgm:pt modelId="{D50327FD-CB12-4CE9-AA1B-FF6C16EB0358}" type="pres">
      <dgm:prSet presAssocID="{E0346009-42F3-4322-8589-1276BA44CA70}" presName="compNode" presStyleCnt="0"/>
      <dgm:spPr/>
    </dgm:pt>
    <dgm:pt modelId="{9957D142-50A2-4157-A53C-D87E545DD7F5}" type="pres">
      <dgm:prSet presAssocID="{E0346009-42F3-4322-8589-1276BA44CA70}" presName="bgRect" presStyleLbl="bgShp" presStyleIdx="1" presStyleCnt="3"/>
      <dgm:spPr/>
    </dgm:pt>
    <dgm:pt modelId="{6DFB29DB-545E-4B0E-A1C4-C6B53CD015CD}" type="pres">
      <dgm:prSet presAssocID="{E0346009-42F3-4322-8589-1276BA44CA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0DFEAD1E-1181-4D34-9990-EC4B3356014F}" type="pres">
      <dgm:prSet presAssocID="{E0346009-42F3-4322-8589-1276BA44CA70}" presName="spaceRect" presStyleCnt="0"/>
      <dgm:spPr/>
    </dgm:pt>
    <dgm:pt modelId="{1C7642F5-9F2B-4F81-81E4-06A3C161635A}" type="pres">
      <dgm:prSet presAssocID="{E0346009-42F3-4322-8589-1276BA44CA70}" presName="parTx" presStyleLbl="revTx" presStyleIdx="1" presStyleCnt="3">
        <dgm:presLayoutVars>
          <dgm:chMax val="0"/>
          <dgm:chPref val="0"/>
        </dgm:presLayoutVars>
      </dgm:prSet>
      <dgm:spPr/>
    </dgm:pt>
    <dgm:pt modelId="{11930222-CCEF-4720-85AD-82C9EE43ED21}" type="pres">
      <dgm:prSet presAssocID="{71DAFDC9-67A7-43B0-BC08-368969D92B2E}" presName="sibTrans" presStyleCnt="0"/>
      <dgm:spPr/>
    </dgm:pt>
    <dgm:pt modelId="{4C3620FE-5A5A-4BF1-B452-B6E043F74233}" type="pres">
      <dgm:prSet presAssocID="{A2336A57-FF7E-4508-8927-A426031EE94D}" presName="compNode" presStyleCnt="0"/>
      <dgm:spPr/>
    </dgm:pt>
    <dgm:pt modelId="{DEC6E99F-36A1-4D84-A104-0E963622089F}" type="pres">
      <dgm:prSet presAssocID="{A2336A57-FF7E-4508-8927-A426031EE94D}" presName="bgRect" presStyleLbl="bgShp" presStyleIdx="2" presStyleCnt="3"/>
      <dgm:spPr/>
    </dgm:pt>
    <dgm:pt modelId="{B8FC1107-D949-468E-BE03-A886F8C89D79}" type="pres">
      <dgm:prSet presAssocID="{A2336A57-FF7E-4508-8927-A426031EE9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3FFA926-504A-446C-8141-C18C0752097E}" type="pres">
      <dgm:prSet presAssocID="{A2336A57-FF7E-4508-8927-A426031EE94D}" presName="spaceRect" presStyleCnt="0"/>
      <dgm:spPr/>
    </dgm:pt>
    <dgm:pt modelId="{31D1D416-5E98-42C0-A612-00103359BEB7}" type="pres">
      <dgm:prSet presAssocID="{A2336A57-FF7E-4508-8927-A426031EE94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A6A1B0A-D39D-4710-924F-2AC79F24288B}" srcId="{653F4519-22A4-42ED-A01D-25FBA89AACC5}" destId="{A2336A57-FF7E-4508-8927-A426031EE94D}" srcOrd="2" destOrd="0" parTransId="{3D53E2F1-B6AA-4DCA-ACC4-45E8EC2B270E}" sibTransId="{256D7BEF-4DB8-4C89-A30B-123A4A609FF5}"/>
    <dgm:cxn modelId="{646CEE2E-8852-4E88-9E69-A767231A0568}" type="presOf" srcId="{A2336A57-FF7E-4508-8927-A426031EE94D}" destId="{31D1D416-5E98-42C0-A612-00103359BEB7}" srcOrd="0" destOrd="0" presId="urn:microsoft.com/office/officeart/2018/2/layout/IconVerticalSolidList"/>
    <dgm:cxn modelId="{9142EE2F-30C3-4806-BABF-ED0A300F5269}" type="presOf" srcId="{06D7D928-0D38-4DF7-AE2A-7BFDF02E0720}" destId="{8F078C73-08EF-44DF-96EE-F7820C8A78DE}" srcOrd="0" destOrd="0" presId="urn:microsoft.com/office/officeart/2018/2/layout/IconVerticalSolidList"/>
    <dgm:cxn modelId="{35E0D95D-EB28-4857-A155-6D196A2A4F38}" type="presOf" srcId="{653F4519-22A4-42ED-A01D-25FBA89AACC5}" destId="{BFB27977-583C-4CD4-88E2-14A90A342F8C}" srcOrd="0" destOrd="0" presId="urn:microsoft.com/office/officeart/2018/2/layout/IconVerticalSolidList"/>
    <dgm:cxn modelId="{7308E2C0-7945-40BC-8A74-25740AD909DA}" type="presOf" srcId="{E0346009-42F3-4322-8589-1276BA44CA70}" destId="{1C7642F5-9F2B-4F81-81E4-06A3C161635A}" srcOrd="0" destOrd="0" presId="urn:microsoft.com/office/officeart/2018/2/layout/IconVerticalSolidList"/>
    <dgm:cxn modelId="{7CFE63CE-131E-4DC3-B797-4BAA29700C5C}" srcId="{653F4519-22A4-42ED-A01D-25FBA89AACC5}" destId="{E0346009-42F3-4322-8589-1276BA44CA70}" srcOrd="1" destOrd="0" parTransId="{20DB0B4F-3F91-4F10-8EA4-8782F798269F}" sibTransId="{71DAFDC9-67A7-43B0-BC08-368969D92B2E}"/>
    <dgm:cxn modelId="{39BDFEFB-7AB1-4CA8-8F54-CB0C727965BE}" srcId="{653F4519-22A4-42ED-A01D-25FBA89AACC5}" destId="{06D7D928-0D38-4DF7-AE2A-7BFDF02E0720}" srcOrd="0" destOrd="0" parTransId="{2B1B39B7-4297-4A94-908A-77C0A4D42748}" sibTransId="{EC1DD13D-02FD-4F5D-9C74-7B17BC05CBDE}"/>
    <dgm:cxn modelId="{4AE16BF5-86D7-4C07-BBF9-88AF1521C953}" type="presParOf" srcId="{BFB27977-583C-4CD4-88E2-14A90A342F8C}" destId="{CF3CE8B6-54D0-47CE-8DBB-FA976590E683}" srcOrd="0" destOrd="0" presId="urn:microsoft.com/office/officeart/2018/2/layout/IconVerticalSolidList"/>
    <dgm:cxn modelId="{F8DC137A-C878-4BD1-BBD8-1C73635E84B4}" type="presParOf" srcId="{CF3CE8B6-54D0-47CE-8DBB-FA976590E683}" destId="{A2F4696E-6548-4532-8E3F-365AF7B5AEDA}" srcOrd="0" destOrd="0" presId="urn:microsoft.com/office/officeart/2018/2/layout/IconVerticalSolidList"/>
    <dgm:cxn modelId="{42CD9E1C-DEA2-4187-9BD2-4745EB7ED6C5}" type="presParOf" srcId="{CF3CE8B6-54D0-47CE-8DBB-FA976590E683}" destId="{4986C4DF-4DF0-424F-A746-55E016BF7C60}" srcOrd="1" destOrd="0" presId="urn:microsoft.com/office/officeart/2018/2/layout/IconVerticalSolidList"/>
    <dgm:cxn modelId="{560976AE-5559-4642-B815-05281E4A716F}" type="presParOf" srcId="{CF3CE8B6-54D0-47CE-8DBB-FA976590E683}" destId="{BA9FC453-3B49-41F4-8DC7-4AF9259EF523}" srcOrd="2" destOrd="0" presId="urn:microsoft.com/office/officeart/2018/2/layout/IconVerticalSolidList"/>
    <dgm:cxn modelId="{B61447F8-3E88-425F-8AA8-885429BB96D9}" type="presParOf" srcId="{CF3CE8B6-54D0-47CE-8DBB-FA976590E683}" destId="{8F078C73-08EF-44DF-96EE-F7820C8A78DE}" srcOrd="3" destOrd="0" presId="urn:microsoft.com/office/officeart/2018/2/layout/IconVerticalSolidList"/>
    <dgm:cxn modelId="{71E3E1E1-FC7F-4A02-BD64-1141B040A339}" type="presParOf" srcId="{BFB27977-583C-4CD4-88E2-14A90A342F8C}" destId="{2F933889-4338-401C-9FC1-75E29DC6DE09}" srcOrd="1" destOrd="0" presId="urn:microsoft.com/office/officeart/2018/2/layout/IconVerticalSolidList"/>
    <dgm:cxn modelId="{35714AAD-D46C-4457-A152-8AF55DD65B4F}" type="presParOf" srcId="{BFB27977-583C-4CD4-88E2-14A90A342F8C}" destId="{D50327FD-CB12-4CE9-AA1B-FF6C16EB0358}" srcOrd="2" destOrd="0" presId="urn:microsoft.com/office/officeart/2018/2/layout/IconVerticalSolidList"/>
    <dgm:cxn modelId="{4624183E-7963-4A3A-BACE-88048796FF75}" type="presParOf" srcId="{D50327FD-CB12-4CE9-AA1B-FF6C16EB0358}" destId="{9957D142-50A2-4157-A53C-D87E545DD7F5}" srcOrd="0" destOrd="0" presId="urn:microsoft.com/office/officeart/2018/2/layout/IconVerticalSolidList"/>
    <dgm:cxn modelId="{540EBC8D-3A42-419B-B9C8-B815E79E0ADF}" type="presParOf" srcId="{D50327FD-CB12-4CE9-AA1B-FF6C16EB0358}" destId="{6DFB29DB-545E-4B0E-A1C4-C6B53CD015CD}" srcOrd="1" destOrd="0" presId="urn:microsoft.com/office/officeart/2018/2/layout/IconVerticalSolidList"/>
    <dgm:cxn modelId="{17FBD2CD-9C9F-4C8B-BC7C-5BE5793414C6}" type="presParOf" srcId="{D50327FD-CB12-4CE9-AA1B-FF6C16EB0358}" destId="{0DFEAD1E-1181-4D34-9990-EC4B3356014F}" srcOrd="2" destOrd="0" presId="urn:microsoft.com/office/officeart/2018/2/layout/IconVerticalSolidList"/>
    <dgm:cxn modelId="{D08100CC-9C34-4629-BB18-B8C3852AF4E0}" type="presParOf" srcId="{D50327FD-CB12-4CE9-AA1B-FF6C16EB0358}" destId="{1C7642F5-9F2B-4F81-81E4-06A3C161635A}" srcOrd="3" destOrd="0" presId="urn:microsoft.com/office/officeart/2018/2/layout/IconVerticalSolidList"/>
    <dgm:cxn modelId="{BE813449-DC98-4B32-9598-196CE5C0831C}" type="presParOf" srcId="{BFB27977-583C-4CD4-88E2-14A90A342F8C}" destId="{11930222-CCEF-4720-85AD-82C9EE43ED21}" srcOrd="3" destOrd="0" presId="urn:microsoft.com/office/officeart/2018/2/layout/IconVerticalSolidList"/>
    <dgm:cxn modelId="{38025AE0-E9C0-49DE-BF4C-01FA768AD157}" type="presParOf" srcId="{BFB27977-583C-4CD4-88E2-14A90A342F8C}" destId="{4C3620FE-5A5A-4BF1-B452-B6E043F74233}" srcOrd="4" destOrd="0" presId="urn:microsoft.com/office/officeart/2018/2/layout/IconVerticalSolidList"/>
    <dgm:cxn modelId="{761AC564-A7F6-42AB-8AA3-B6CBDE296F51}" type="presParOf" srcId="{4C3620FE-5A5A-4BF1-B452-B6E043F74233}" destId="{DEC6E99F-36A1-4D84-A104-0E963622089F}" srcOrd="0" destOrd="0" presId="urn:microsoft.com/office/officeart/2018/2/layout/IconVerticalSolidList"/>
    <dgm:cxn modelId="{7612786F-08C5-4DA2-B72A-7CBC85AB4323}" type="presParOf" srcId="{4C3620FE-5A5A-4BF1-B452-B6E043F74233}" destId="{B8FC1107-D949-468E-BE03-A886F8C89D79}" srcOrd="1" destOrd="0" presId="urn:microsoft.com/office/officeart/2018/2/layout/IconVerticalSolidList"/>
    <dgm:cxn modelId="{FDFB2B39-2D90-4F4D-8306-05656031F6F8}" type="presParOf" srcId="{4C3620FE-5A5A-4BF1-B452-B6E043F74233}" destId="{73FFA926-504A-446C-8141-C18C0752097E}" srcOrd="2" destOrd="0" presId="urn:microsoft.com/office/officeart/2018/2/layout/IconVerticalSolidList"/>
    <dgm:cxn modelId="{358D1E51-C6AC-4320-B643-A422DA72EF1B}" type="presParOf" srcId="{4C3620FE-5A5A-4BF1-B452-B6E043F74233}" destId="{31D1D416-5E98-42C0-A612-00103359BE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0CFBC2-2ADE-42B6-8094-CC123258EF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141D933-B8FF-4813-8A8D-6491C8F1AA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Socials</a:t>
          </a:r>
        </a:p>
      </dgm:t>
    </dgm:pt>
    <dgm:pt modelId="{D39F50B9-4393-4DA9-9157-52C3D7418204}" type="parTrans" cxnId="{294A6276-742B-4029-AB68-81CB8086E6FC}">
      <dgm:prSet/>
      <dgm:spPr/>
      <dgm:t>
        <a:bodyPr/>
        <a:lstStyle/>
        <a:p>
          <a:endParaRPr lang="en-US"/>
        </a:p>
      </dgm:t>
    </dgm:pt>
    <dgm:pt modelId="{58DC6BD3-0D9A-4019-B3A1-86757D958D0B}" type="sibTrans" cxnId="{294A6276-742B-4029-AB68-81CB8086E6FC}">
      <dgm:prSet/>
      <dgm:spPr/>
      <dgm:t>
        <a:bodyPr/>
        <a:lstStyle/>
        <a:p>
          <a:endParaRPr lang="en-US"/>
        </a:p>
      </dgm:t>
    </dgm:pt>
    <dgm:pt modelId="{23D7BD7A-603A-4E14-A513-1AF803DF78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Email </a:t>
          </a:r>
        </a:p>
      </dgm:t>
    </dgm:pt>
    <dgm:pt modelId="{5611A32A-22FA-42CD-86EF-8BBC768B70AE}" type="parTrans" cxnId="{1171DC75-8689-401E-AC4E-62D8EF17C8AE}">
      <dgm:prSet/>
      <dgm:spPr/>
      <dgm:t>
        <a:bodyPr/>
        <a:lstStyle/>
        <a:p>
          <a:endParaRPr lang="en-US"/>
        </a:p>
      </dgm:t>
    </dgm:pt>
    <dgm:pt modelId="{008CD0A2-B324-478C-A87A-A7B34198D541}" type="sibTrans" cxnId="{1171DC75-8689-401E-AC4E-62D8EF17C8AE}">
      <dgm:prSet/>
      <dgm:spPr/>
      <dgm:t>
        <a:bodyPr/>
        <a:lstStyle/>
        <a:p>
          <a:endParaRPr lang="en-US"/>
        </a:p>
      </dgm:t>
    </dgm:pt>
    <dgm:pt modelId="{F74FFAB2-3992-4D5B-A0C6-47E9DB1497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Word of mouth</a:t>
          </a:r>
        </a:p>
      </dgm:t>
    </dgm:pt>
    <dgm:pt modelId="{82458456-2CD6-4328-95C4-D587D9D2BCB8}" type="sibTrans" cxnId="{BD4FC117-2639-4FD0-8DC3-C7D6B56F8BD7}">
      <dgm:prSet/>
      <dgm:spPr/>
      <dgm:t>
        <a:bodyPr/>
        <a:lstStyle/>
        <a:p>
          <a:endParaRPr lang="en-US"/>
        </a:p>
      </dgm:t>
    </dgm:pt>
    <dgm:pt modelId="{BCC62739-58F6-4EDB-83B8-7971A9800333}" type="parTrans" cxnId="{BD4FC117-2639-4FD0-8DC3-C7D6B56F8BD7}">
      <dgm:prSet/>
      <dgm:spPr/>
      <dgm:t>
        <a:bodyPr/>
        <a:lstStyle/>
        <a:p>
          <a:endParaRPr lang="en-US"/>
        </a:p>
      </dgm:t>
    </dgm:pt>
    <dgm:pt modelId="{A0E41916-B414-4E01-B91F-21473C930421}" type="pres">
      <dgm:prSet presAssocID="{A10CFBC2-2ADE-42B6-8094-CC123258EF8B}" presName="root" presStyleCnt="0">
        <dgm:presLayoutVars>
          <dgm:dir/>
          <dgm:resizeHandles val="exact"/>
        </dgm:presLayoutVars>
      </dgm:prSet>
      <dgm:spPr/>
    </dgm:pt>
    <dgm:pt modelId="{8F984F2C-EDC0-4BC0-8D31-CCE5249B2E4C}" type="pres">
      <dgm:prSet presAssocID="{5141D933-B8FF-4813-8A8D-6491C8F1AAF6}" presName="compNode" presStyleCnt="0"/>
      <dgm:spPr/>
    </dgm:pt>
    <dgm:pt modelId="{9F214F6C-284A-46B0-A93C-2D77736906F9}" type="pres">
      <dgm:prSet presAssocID="{5141D933-B8FF-4813-8A8D-6491C8F1AAF6}" presName="bgRect" presStyleLbl="bgShp" presStyleIdx="0" presStyleCnt="3"/>
      <dgm:spPr/>
    </dgm:pt>
    <dgm:pt modelId="{2D7E52F7-493B-46B3-91BE-3F923C16D561}" type="pres">
      <dgm:prSet presAssocID="{5141D933-B8FF-4813-8A8D-6491C8F1AA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2E494CD-E911-4276-9FB6-0A449A00B572}" type="pres">
      <dgm:prSet presAssocID="{5141D933-B8FF-4813-8A8D-6491C8F1AAF6}" presName="spaceRect" presStyleCnt="0"/>
      <dgm:spPr/>
    </dgm:pt>
    <dgm:pt modelId="{86CE2F1D-8638-4407-921C-E1532A9AD2CB}" type="pres">
      <dgm:prSet presAssocID="{5141D933-B8FF-4813-8A8D-6491C8F1AAF6}" presName="parTx" presStyleLbl="revTx" presStyleIdx="0" presStyleCnt="3">
        <dgm:presLayoutVars>
          <dgm:chMax val="0"/>
          <dgm:chPref val="0"/>
        </dgm:presLayoutVars>
      </dgm:prSet>
      <dgm:spPr/>
    </dgm:pt>
    <dgm:pt modelId="{AEE12CAB-6927-46DE-A2D6-B907EA3E636D}" type="pres">
      <dgm:prSet presAssocID="{58DC6BD3-0D9A-4019-B3A1-86757D958D0B}" presName="sibTrans" presStyleCnt="0"/>
      <dgm:spPr/>
    </dgm:pt>
    <dgm:pt modelId="{E08C3022-7E35-4DD9-BE79-1C0B171F033B}" type="pres">
      <dgm:prSet presAssocID="{F74FFAB2-3992-4D5B-A0C6-47E9DB1497E9}" presName="compNode" presStyleCnt="0"/>
      <dgm:spPr/>
    </dgm:pt>
    <dgm:pt modelId="{D1A80E1C-752B-4FBE-A628-9964F245D551}" type="pres">
      <dgm:prSet presAssocID="{F74FFAB2-3992-4D5B-A0C6-47E9DB1497E9}" presName="bgRect" presStyleLbl="bgShp" presStyleIdx="1" presStyleCnt="3" custLinFactNeighborX="0" custLinFactNeighborY="-12817"/>
      <dgm:spPr/>
    </dgm:pt>
    <dgm:pt modelId="{6483FF95-5BA2-4F56-A5BD-550E4F14B375}" type="pres">
      <dgm:prSet presAssocID="{F74FFAB2-3992-4D5B-A0C6-47E9DB1497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AA3A9076-E29C-432B-AC33-EBFBED3F5971}" type="pres">
      <dgm:prSet presAssocID="{F74FFAB2-3992-4D5B-A0C6-47E9DB1497E9}" presName="spaceRect" presStyleCnt="0"/>
      <dgm:spPr/>
    </dgm:pt>
    <dgm:pt modelId="{8283BBDB-4DC7-40B9-AF10-511395D186BD}" type="pres">
      <dgm:prSet presAssocID="{F74FFAB2-3992-4D5B-A0C6-47E9DB1497E9}" presName="parTx" presStyleLbl="revTx" presStyleIdx="1" presStyleCnt="3" custLinFactNeighborX="0" custLinFactNeighborY="-11477">
        <dgm:presLayoutVars>
          <dgm:chMax val="0"/>
          <dgm:chPref val="0"/>
        </dgm:presLayoutVars>
      </dgm:prSet>
      <dgm:spPr/>
    </dgm:pt>
    <dgm:pt modelId="{D2D05571-CF09-4702-B389-FB6FA8F33C01}" type="pres">
      <dgm:prSet presAssocID="{82458456-2CD6-4328-95C4-D587D9D2BCB8}" presName="sibTrans" presStyleCnt="0"/>
      <dgm:spPr/>
    </dgm:pt>
    <dgm:pt modelId="{3E47BC90-8AC9-4F8C-A83B-E353C86D739D}" type="pres">
      <dgm:prSet presAssocID="{23D7BD7A-603A-4E14-A513-1AF803DF78E4}" presName="compNode" presStyleCnt="0"/>
      <dgm:spPr/>
    </dgm:pt>
    <dgm:pt modelId="{9656810C-CF1A-4AB4-A335-B6658FFBD6C9}" type="pres">
      <dgm:prSet presAssocID="{23D7BD7A-603A-4E14-A513-1AF803DF78E4}" presName="bgRect" presStyleLbl="bgShp" presStyleIdx="2" presStyleCnt="3"/>
      <dgm:spPr/>
    </dgm:pt>
    <dgm:pt modelId="{CEC98178-BB45-452C-8579-AB52AB561DEF}" type="pres">
      <dgm:prSet presAssocID="{23D7BD7A-603A-4E14-A513-1AF803DF78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F5550ACE-0EF9-4A4C-BE70-144CB363AC5C}" type="pres">
      <dgm:prSet presAssocID="{23D7BD7A-603A-4E14-A513-1AF803DF78E4}" presName="spaceRect" presStyleCnt="0"/>
      <dgm:spPr/>
    </dgm:pt>
    <dgm:pt modelId="{A69910AA-1767-4D87-8DC8-4EF698F15882}" type="pres">
      <dgm:prSet presAssocID="{23D7BD7A-603A-4E14-A513-1AF803DF78E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D4FC117-2639-4FD0-8DC3-C7D6B56F8BD7}" srcId="{A10CFBC2-2ADE-42B6-8094-CC123258EF8B}" destId="{F74FFAB2-3992-4D5B-A0C6-47E9DB1497E9}" srcOrd="1" destOrd="0" parTransId="{BCC62739-58F6-4EDB-83B8-7971A9800333}" sibTransId="{82458456-2CD6-4328-95C4-D587D9D2BCB8}"/>
    <dgm:cxn modelId="{339F0A18-32AD-44C3-9278-33715812D24F}" type="presOf" srcId="{F74FFAB2-3992-4D5B-A0C6-47E9DB1497E9}" destId="{8283BBDB-4DC7-40B9-AF10-511395D186BD}" srcOrd="0" destOrd="0" presId="urn:microsoft.com/office/officeart/2018/2/layout/IconVerticalSolidList"/>
    <dgm:cxn modelId="{1171DC75-8689-401E-AC4E-62D8EF17C8AE}" srcId="{A10CFBC2-2ADE-42B6-8094-CC123258EF8B}" destId="{23D7BD7A-603A-4E14-A513-1AF803DF78E4}" srcOrd="2" destOrd="0" parTransId="{5611A32A-22FA-42CD-86EF-8BBC768B70AE}" sibTransId="{008CD0A2-B324-478C-A87A-A7B34198D541}"/>
    <dgm:cxn modelId="{294A6276-742B-4029-AB68-81CB8086E6FC}" srcId="{A10CFBC2-2ADE-42B6-8094-CC123258EF8B}" destId="{5141D933-B8FF-4813-8A8D-6491C8F1AAF6}" srcOrd="0" destOrd="0" parTransId="{D39F50B9-4393-4DA9-9157-52C3D7418204}" sibTransId="{58DC6BD3-0D9A-4019-B3A1-86757D958D0B}"/>
    <dgm:cxn modelId="{16CA37CA-AA03-46DB-ADCC-9191DFDF0B26}" type="presOf" srcId="{23D7BD7A-603A-4E14-A513-1AF803DF78E4}" destId="{A69910AA-1767-4D87-8DC8-4EF698F15882}" srcOrd="0" destOrd="0" presId="urn:microsoft.com/office/officeart/2018/2/layout/IconVerticalSolidList"/>
    <dgm:cxn modelId="{2A1836F0-190D-4AA7-A96C-040422C55F70}" type="presOf" srcId="{A10CFBC2-2ADE-42B6-8094-CC123258EF8B}" destId="{A0E41916-B414-4E01-B91F-21473C930421}" srcOrd="0" destOrd="0" presId="urn:microsoft.com/office/officeart/2018/2/layout/IconVerticalSolidList"/>
    <dgm:cxn modelId="{B0E9F9FE-FB8C-4C6C-A560-F98AF4C175F5}" type="presOf" srcId="{5141D933-B8FF-4813-8A8D-6491C8F1AAF6}" destId="{86CE2F1D-8638-4407-921C-E1532A9AD2CB}" srcOrd="0" destOrd="0" presId="urn:microsoft.com/office/officeart/2018/2/layout/IconVerticalSolidList"/>
    <dgm:cxn modelId="{4226CE46-170C-4DDD-84D9-D94529A70949}" type="presParOf" srcId="{A0E41916-B414-4E01-B91F-21473C930421}" destId="{8F984F2C-EDC0-4BC0-8D31-CCE5249B2E4C}" srcOrd="0" destOrd="0" presId="urn:microsoft.com/office/officeart/2018/2/layout/IconVerticalSolidList"/>
    <dgm:cxn modelId="{28DEACAA-EACB-4E98-9B3A-7E9F54D7C022}" type="presParOf" srcId="{8F984F2C-EDC0-4BC0-8D31-CCE5249B2E4C}" destId="{9F214F6C-284A-46B0-A93C-2D77736906F9}" srcOrd="0" destOrd="0" presId="urn:microsoft.com/office/officeart/2018/2/layout/IconVerticalSolidList"/>
    <dgm:cxn modelId="{863A84EC-621E-452B-A238-A64C8210B565}" type="presParOf" srcId="{8F984F2C-EDC0-4BC0-8D31-CCE5249B2E4C}" destId="{2D7E52F7-493B-46B3-91BE-3F923C16D561}" srcOrd="1" destOrd="0" presId="urn:microsoft.com/office/officeart/2018/2/layout/IconVerticalSolidList"/>
    <dgm:cxn modelId="{7DD9C4FB-C3F5-4AB7-9F90-D6E597557F15}" type="presParOf" srcId="{8F984F2C-EDC0-4BC0-8D31-CCE5249B2E4C}" destId="{D2E494CD-E911-4276-9FB6-0A449A00B572}" srcOrd="2" destOrd="0" presId="urn:microsoft.com/office/officeart/2018/2/layout/IconVerticalSolidList"/>
    <dgm:cxn modelId="{0DA556C1-5B8D-4C80-9541-57AA8B7D6B08}" type="presParOf" srcId="{8F984F2C-EDC0-4BC0-8D31-CCE5249B2E4C}" destId="{86CE2F1D-8638-4407-921C-E1532A9AD2CB}" srcOrd="3" destOrd="0" presId="urn:microsoft.com/office/officeart/2018/2/layout/IconVerticalSolidList"/>
    <dgm:cxn modelId="{C8586F7B-0D28-415E-B36B-668474571673}" type="presParOf" srcId="{A0E41916-B414-4E01-B91F-21473C930421}" destId="{AEE12CAB-6927-46DE-A2D6-B907EA3E636D}" srcOrd="1" destOrd="0" presId="urn:microsoft.com/office/officeart/2018/2/layout/IconVerticalSolidList"/>
    <dgm:cxn modelId="{1A14580C-3C0C-446D-AA43-FAF931D73147}" type="presParOf" srcId="{A0E41916-B414-4E01-B91F-21473C930421}" destId="{E08C3022-7E35-4DD9-BE79-1C0B171F033B}" srcOrd="2" destOrd="0" presId="urn:microsoft.com/office/officeart/2018/2/layout/IconVerticalSolidList"/>
    <dgm:cxn modelId="{8DB037E7-E879-4F4C-B4C3-B072067D8331}" type="presParOf" srcId="{E08C3022-7E35-4DD9-BE79-1C0B171F033B}" destId="{D1A80E1C-752B-4FBE-A628-9964F245D551}" srcOrd="0" destOrd="0" presId="urn:microsoft.com/office/officeart/2018/2/layout/IconVerticalSolidList"/>
    <dgm:cxn modelId="{7594F123-66D5-4DAA-A181-A488745FE64B}" type="presParOf" srcId="{E08C3022-7E35-4DD9-BE79-1C0B171F033B}" destId="{6483FF95-5BA2-4F56-A5BD-550E4F14B375}" srcOrd="1" destOrd="0" presId="urn:microsoft.com/office/officeart/2018/2/layout/IconVerticalSolidList"/>
    <dgm:cxn modelId="{CD8FFE20-9683-4901-AACC-B38D7259E8F8}" type="presParOf" srcId="{E08C3022-7E35-4DD9-BE79-1C0B171F033B}" destId="{AA3A9076-E29C-432B-AC33-EBFBED3F5971}" srcOrd="2" destOrd="0" presId="urn:microsoft.com/office/officeart/2018/2/layout/IconVerticalSolidList"/>
    <dgm:cxn modelId="{E8E27449-2C42-4A2F-9906-8FDA9CE02206}" type="presParOf" srcId="{E08C3022-7E35-4DD9-BE79-1C0B171F033B}" destId="{8283BBDB-4DC7-40B9-AF10-511395D186BD}" srcOrd="3" destOrd="0" presId="urn:microsoft.com/office/officeart/2018/2/layout/IconVerticalSolidList"/>
    <dgm:cxn modelId="{3B690604-B9CF-4D33-B864-AF223139BF66}" type="presParOf" srcId="{A0E41916-B414-4E01-B91F-21473C930421}" destId="{D2D05571-CF09-4702-B389-FB6FA8F33C01}" srcOrd="3" destOrd="0" presId="urn:microsoft.com/office/officeart/2018/2/layout/IconVerticalSolidList"/>
    <dgm:cxn modelId="{4350E2CC-5D33-4F27-9458-A691E45E7D53}" type="presParOf" srcId="{A0E41916-B414-4E01-B91F-21473C930421}" destId="{3E47BC90-8AC9-4F8C-A83B-E353C86D739D}" srcOrd="4" destOrd="0" presId="urn:microsoft.com/office/officeart/2018/2/layout/IconVerticalSolidList"/>
    <dgm:cxn modelId="{30729333-B8C9-4898-BF66-D13C3AE0EE62}" type="presParOf" srcId="{3E47BC90-8AC9-4F8C-A83B-E353C86D739D}" destId="{9656810C-CF1A-4AB4-A335-B6658FFBD6C9}" srcOrd="0" destOrd="0" presId="urn:microsoft.com/office/officeart/2018/2/layout/IconVerticalSolidList"/>
    <dgm:cxn modelId="{FA854564-9395-4570-8AC9-63E2AFAF9C01}" type="presParOf" srcId="{3E47BC90-8AC9-4F8C-A83B-E353C86D739D}" destId="{CEC98178-BB45-452C-8579-AB52AB561DEF}" srcOrd="1" destOrd="0" presId="urn:microsoft.com/office/officeart/2018/2/layout/IconVerticalSolidList"/>
    <dgm:cxn modelId="{A57A9701-5483-4040-9E83-8EA3AAAEEEF6}" type="presParOf" srcId="{3E47BC90-8AC9-4F8C-A83B-E353C86D739D}" destId="{F5550ACE-0EF9-4A4C-BE70-144CB363AC5C}" srcOrd="2" destOrd="0" presId="urn:microsoft.com/office/officeart/2018/2/layout/IconVerticalSolidList"/>
    <dgm:cxn modelId="{8CEDFA7A-83F5-4E69-9641-7E4B687EB933}" type="presParOf" srcId="{3E47BC90-8AC9-4F8C-A83B-E353C86D739D}" destId="{A69910AA-1767-4D87-8DC8-4EF698F158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0CFBC2-2ADE-42B6-8094-CC123258EF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141D933-B8FF-4813-8A8D-6491C8F1AA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Teams</a:t>
          </a:r>
        </a:p>
      </dgm:t>
    </dgm:pt>
    <dgm:pt modelId="{D39F50B9-4393-4DA9-9157-52C3D7418204}" type="parTrans" cxnId="{294A6276-742B-4029-AB68-81CB8086E6FC}">
      <dgm:prSet/>
      <dgm:spPr/>
      <dgm:t>
        <a:bodyPr/>
        <a:lstStyle/>
        <a:p>
          <a:endParaRPr lang="en-US"/>
        </a:p>
      </dgm:t>
    </dgm:pt>
    <dgm:pt modelId="{58DC6BD3-0D9A-4019-B3A1-86757D958D0B}" type="sibTrans" cxnId="{294A6276-742B-4029-AB68-81CB8086E6FC}">
      <dgm:prSet/>
      <dgm:spPr/>
      <dgm:t>
        <a:bodyPr/>
        <a:lstStyle/>
        <a:p>
          <a:endParaRPr lang="en-US"/>
        </a:p>
      </dgm:t>
    </dgm:pt>
    <dgm:pt modelId="{23D7BD7A-603A-4E14-A513-1AF803DF78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Email </a:t>
          </a:r>
        </a:p>
      </dgm:t>
    </dgm:pt>
    <dgm:pt modelId="{5611A32A-22FA-42CD-86EF-8BBC768B70AE}" type="parTrans" cxnId="{1171DC75-8689-401E-AC4E-62D8EF17C8AE}">
      <dgm:prSet/>
      <dgm:spPr/>
      <dgm:t>
        <a:bodyPr/>
        <a:lstStyle/>
        <a:p>
          <a:endParaRPr lang="en-US"/>
        </a:p>
      </dgm:t>
    </dgm:pt>
    <dgm:pt modelId="{008CD0A2-B324-478C-A87A-A7B34198D541}" type="sibTrans" cxnId="{1171DC75-8689-401E-AC4E-62D8EF17C8AE}">
      <dgm:prSet/>
      <dgm:spPr/>
      <dgm:t>
        <a:bodyPr/>
        <a:lstStyle/>
        <a:p>
          <a:endParaRPr lang="en-US"/>
        </a:p>
      </dgm:t>
    </dgm:pt>
    <dgm:pt modelId="{F74FFAB2-3992-4D5B-A0C6-47E9DB1497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Socials</a:t>
          </a:r>
        </a:p>
      </dgm:t>
    </dgm:pt>
    <dgm:pt modelId="{82458456-2CD6-4328-95C4-D587D9D2BCB8}" type="sibTrans" cxnId="{BD4FC117-2639-4FD0-8DC3-C7D6B56F8BD7}">
      <dgm:prSet/>
      <dgm:spPr/>
      <dgm:t>
        <a:bodyPr/>
        <a:lstStyle/>
        <a:p>
          <a:endParaRPr lang="en-US"/>
        </a:p>
      </dgm:t>
    </dgm:pt>
    <dgm:pt modelId="{BCC62739-58F6-4EDB-83B8-7971A9800333}" type="parTrans" cxnId="{BD4FC117-2639-4FD0-8DC3-C7D6B56F8BD7}">
      <dgm:prSet/>
      <dgm:spPr/>
      <dgm:t>
        <a:bodyPr/>
        <a:lstStyle/>
        <a:p>
          <a:endParaRPr lang="en-US"/>
        </a:p>
      </dgm:t>
    </dgm:pt>
    <dgm:pt modelId="{A0E41916-B414-4E01-B91F-21473C930421}" type="pres">
      <dgm:prSet presAssocID="{A10CFBC2-2ADE-42B6-8094-CC123258EF8B}" presName="root" presStyleCnt="0">
        <dgm:presLayoutVars>
          <dgm:dir/>
          <dgm:resizeHandles val="exact"/>
        </dgm:presLayoutVars>
      </dgm:prSet>
      <dgm:spPr/>
    </dgm:pt>
    <dgm:pt modelId="{8F984F2C-EDC0-4BC0-8D31-CCE5249B2E4C}" type="pres">
      <dgm:prSet presAssocID="{5141D933-B8FF-4813-8A8D-6491C8F1AAF6}" presName="compNode" presStyleCnt="0"/>
      <dgm:spPr/>
    </dgm:pt>
    <dgm:pt modelId="{9F214F6C-284A-46B0-A93C-2D77736906F9}" type="pres">
      <dgm:prSet presAssocID="{5141D933-B8FF-4813-8A8D-6491C8F1AAF6}" presName="bgRect" presStyleLbl="bgShp" presStyleIdx="0" presStyleCnt="3"/>
      <dgm:spPr/>
    </dgm:pt>
    <dgm:pt modelId="{2D7E52F7-493B-46B3-91BE-3F923C16D561}" type="pres">
      <dgm:prSet presAssocID="{5141D933-B8FF-4813-8A8D-6491C8F1AA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2E494CD-E911-4276-9FB6-0A449A00B572}" type="pres">
      <dgm:prSet presAssocID="{5141D933-B8FF-4813-8A8D-6491C8F1AAF6}" presName="spaceRect" presStyleCnt="0"/>
      <dgm:spPr/>
    </dgm:pt>
    <dgm:pt modelId="{86CE2F1D-8638-4407-921C-E1532A9AD2CB}" type="pres">
      <dgm:prSet presAssocID="{5141D933-B8FF-4813-8A8D-6491C8F1AAF6}" presName="parTx" presStyleLbl="revTx" presStyleIdx="0" presStyleCnt="3">
        <dgm:presLayoutVars>
          <dgm:chMax val="0"/>
          <dgm:chPref val="0"/>
        </dgm:presLayoutVars>
      </dgm:prSet>
      <dgm:spPr/>
    </dgm:pt>
    <dgm:pt modelId="{AEE12CAB-6927-46DE-A2D6-B907EA3E636D}" type="pres">
      <dgm:prSet presAssocID="{58DC6BD3-0D9A-4019-B3A1-86757D958D0B}" presName="sibTrans" presStyleCnt="0"/>
      <dgm:spPr/>
    </dgm:pt>
    <dgm:pt modelId="{E08C3022-7E35-4DD9-BE79-1C0B171F033B}" type="pres">
      <dgm:prSet presAssocID="{F74FFAB2-3992-4D5B-A0C6-47E9DB1497E9}" presName="compNode" presStyleCnt="0"/>
      <dgm:spPr/>
    </dgm:pt>
    <dgm:pt modelId="{D1A80E1C-752B-4FBE-A628-9964F245D551}" type="pres">
      <dgm:prSet presAssocID="{F74FFAB2-3992-4D5B-A0C6-47E9DB1497E9}" presName="bgRect" presStyleLbl="bgShp" presStyleIdx="1" presStyleCnt="3" custLinFactNeighborX="0" custLinFactNeighborY="-12817"/>
      <dgm:spPr/>
    </dgm:pt>
    <dgm:pt modelId="{6483FF95-5BA2-4F56-A5BD-550E4F14B375}" type="pres">
      <dgm:prSet presAssocID="{F74FFAB2-3992-4D5B-A0C6-47E9DB1497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AA3A9076-E29C-432B-AC33-EBFBED3F5971}" type="pres">
      <dgm:prSet presAssocID="{F74FFAB2-3992-4D5B-A0C6-47E9DB1497E9}" presName="spaceRect" presStyleCnt="0"/>
      <dgm:spPr/>
    </dgm:pt>
    <dgm:pt modelId="{8283BBDB-4DC7-40B9-AF10-511395D186BD}" type="pres">
      <dgm:prSet presAssocID="{F74FFAB2-3992-4D5B-A0C6-47E9DB1497E9}" presName="parTx" presStyleLbl="revTx" presStyleIdx="1" presStyleCnt="3" custLinFactNeighborX="0" custLinFactNeighborY="-11477">
        <dgm:presLayoutVars>
          <dgm:chMax val="0"/>
          <dgm:chPref val="0"/>
        </dgm:presLayoutVars>
      </dgm:prSet>
      <dgm:spPr/>
    </dgm:pt>
    <dgm:pt modelId="{D2D05571-CF09-4702-B389-FB6FA8F33C01}" type="pres">
      <dgm:prSet presAssocID="{82458456-2CD6-4328-95C4-D587D9D2BCB8}" presName="sibTrans" presStyleCnt="0"/>
      <dgm:spPr/>
    </dgm:pt>
    <dgm:pt modelId="{3E47BC90-8AC9-4F8C-A83B-E353C86D739D}" type="pres">
      <dgm:prSet presAssocID="{23D7BD7A-603A-4E14-A513-1AF803DF78E4}" presName="compNode" presStyleCnt="0"/>
      <dgm:spPr/>
    </dgm:pt>
    <dgm:pt modelId="{9656810C-CF1A-4AB4-A335-B6658FFBD6C9}" type="pres">
      <dgm:prSet presAssocID="{23D7BD7A-603A-4E14-A513-1AF803DF78E4}" presName="bgRect" presStyleLbl="bgShp" presStyleIdx="2" presStyleCnt="3"/>
      <dgm:spPr/>
    </dgm:pt>
    <dgm:pt modelId="{CEC98178-BB45-452C-8579-AB52AB561DEF}" type="pres">
      <dgm:prSet presAssocID="{23D7BD7A-603A-4E14-A513-1AF803DF78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F5550ACE-0EF9-4A4C-BE70-144CB363AC5C}" type="pres">
      <dgm:prSet presAssocID="{23D7BD7A-603A-4E14-A513-1AF803DF78E4}" presName="spaceRect" presStyleCnt="0"/>
      <dgm:spPr/>
    </dgm:pt>
    <dgm:pt modelId="{A69910AA-1767-4D87-8DC8-4EF698F15882}" type="pres">
      <dgm:prSet presAssocID="{23D7BD7A-603A-4E14-A513-1AF803DF78E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D4FC117-2639-4FD0-8DC3-C7D6B56F8BD7}" srcId="{A10CFBC2-2ADE-42B6-8094-CC123258EF8B}" destId="{F74FFAB2-3992-4D5B-A0C6-47E9DB1497E9}" srcOrd="1" destOrd="0" parTransId="{BCC62739-58F6-4EDB-83B8-7971A9800333}" sibTransId="{82458456-2CD6-4328-95C4-D587D9D2BCB8}"/>
    <dgm:cxn modelId="{339F0A18-32AD-44C3-9278-33715812D24F}" type="presOf" srcId="{F74FFAB2-3992-4D5B-A0C6-47E9DB1497E9}" destId="{8283BBDB-4DC7-40B9-AF10-511395D186BD}" srcOrd="0" destOrd="0" presId="urn:microsoft.com/office/officeart/2018/2/layout/IconVerticalSolidList"/>
    <dgm:cxn modelId="{1171DC75-8689-401E-AC4E-62D8EF17C8AE}" srcId="{A10CFBC2-2ADE-42B6-8094-CC123258EF8B}" destId="{23D7BD7A-603A-4E14-A513-1AF803DF78E4}" srcOrd="2" destOrd="0" parTransId="{5611A32A-22FA-42CD-86EF-8BBC768B70AE}" sibTransId="{008CD0A2-B324-478C-A87A-A7B34198D541}"/>
    <dgm:cxn modelId="{294A6276-742B-4029-AB68-81CB8086E6FC}" srcId="{A10CFBC2-2ADE-42B6-8094-CC123258EF8B}" destId="{5141D933-B8FF-4813-8A8D-6491C8F1AAF6}" srcOrd="0" destOrd="0" parTransId="{D39F50B9-4393-4DA9-9157-52C3D7418204}" sibTransId="{58DC6BD3-0D9A-4019-B3A1-86757D958D0B}"/>
    <dgm:cxn modelId="{16CA37CA-AA03-46DB-ADCC-9191DFDF0B26}" type="presOf" srcId="{23D7BD7A-603A-4E14-A513-1AF803DF78E4}" destId="{A69910AA-1767-4D87-8DC8-4EF698F15882}" srcOrd="0" destOrd="0" presId="urn:microsoft.com/office/officeart/2018/2/layout/IconVerticalSolidList"/>
    <dgm:cxn modelId="{2A1836F0-190D-4AA7-A96C-040422C55F70}" type="presOf" srcId="{A10CFBC2-2ADE-42B6-8094-CC123258EF8B}" destId="{A0E41916-B414-4E01-B91F-21473C930421}" srcOrd="0" destOrd="0" presId="urn:microsoft.com/office/officeart/2018/2/layout/IconVerticalSolidList"/>
    <dgm:cxn modelId="{B0E9F9FE-FB8C-4C6C-A560-F98AF4C175F5}" type="presOf" srcId="{5141D933-B8FF-4813-8A8D-6491C8F1AAF6}" destId="{86CE2F1D-8638-4407-921C-E1532A9AD2CB}" srcOrd="0" destOrd="0" presId="urn:microsoft.com/office/officeart/2018/2/layout/IconVerticalSolidList"/>
    <dgm:cxn modelId="{4226CE46-170C-4DDD-84D9-D94529A70949}" type="presParOf" srcId="{A0E41916-B414-4E01-B91F-21473C930421}" destId="{8F984F2C-EDC0-4BC0-8D31-CCE5249B2E4C}" srcOrd="0" destOrd="0" presId="urn:microsoft.com/office/officeart/2018/2/layout/IconVerticalSolidList"/>
    <dgm:cxn modelId="{28DEACAA-EACB-4E98-9B3A-7E9F54D7C022}" type="presParOf" srcId="{8F984F2C-EDC0-4BC0-8D31-CCE5249B2E4C}" destId="{9F214F6C-284A-46B0-A93C-2D77736906F9}" srcOrd="0" destOrd="0" presId="urn:microsoft.com/office/officeart/2018/2/layout/IconVerticalSolidList"/>
    <dgm:cxn modelId="{863A84EC-621E-452B-A238-A64C8210B565}" type="presParOf" srcId="{8F984F2C-EDC0-4BC0-8D31-CCE5249B2E4C}" destId="{2D7E52F7-493B-46B3-91BE-3F923C16D561}" srcOrd="1" destOrd="0" presId="urn:microsoft.com/office/officeart/2018/2/layout/IconVerticalSolidList"/>
    <dgm:cxn modelId="{7DD9C4FB-C3F5-4AB7-9F90-D6E597557F15}" type="presParOf" srcId="{8F984F2C-EDC0-4BC0-8D31-CCE5249B2E4C}" destId="{D2E494CD-E911-4276-9FB6-0A449A00B572}" srcOrd="2" destOrd="0" presId="urn:microsoft.com/office/officeart/2018/2/layout/IconVerticalSolidList"/>
    <dgm:cxn modelId="{0DA556C1-5B8D-4C80-9541-57AA8B7D6B08}" type="presParOf" srcId="{8F984F2C-EDC0-4BC0-8D31-CCE5249B2E4C}" destId="{86CE2F1D-8638-4407-921C-E1532A9AD2CB}" srcOrd="3" destOrd="0" presId="urn:microsoft.com/office/officeart/2018/2/layout/IconVerticalSolidList"/>
    <dgm:cxn modelId="{C8586F7B-0D28-415E-B36B-668474571673}" type="presParOf" srcId="{A0E41916-B414-4E01-B91F-21473C930421}" destId="{AEE12CAB-6927-46DE-A2D6-B907EA3E636D}" srcOrd="1" destOrd="0" presId="urn:microsoft.com/office/officeart/2018/2/layout/IconVerticalSolidList"/>
    <dgm:cxn modelId="{1A14580C-3C0C-446D-AA43-FAF931D73147}" type="presParOf" srcId="{A0E41916-B414-4E01-B91F-21473C930421}" destId="{E08C3022-7E35-4DD9-BE79-1C0B171F033B}" srcOrd="2" destOrd="0" presId="urn:microsoft.com/office/officeart/2018/2/layout/IconVerticalSolidList"/>
    <dgm:cxn modelId="{8DB037E7-E879-4F4C-B4C3-B072067D8331}" type="presParOf" srcId="{E08C3022-7E35-4DD9-BE79-1C0B171F033B}" destId="{D1A80E1C-752B-4FBE-A628-9964F245D551}" srcOrd="0" destOrd="0" presId="urn:microsoft.com/office/officeart/2018/2/layout/IconVerticalSolidList"/>
    <dgm:cxn modelId="{7594F123-66D5-4DAA-A181-A488745FE64B}" type="presParOf" srcId="{E08C3022-7E35-4DD9-BE79-1C0B171F033B}" destId="{6483FF95-5BA2-4F56-A5BD-550E4F14B375}" srcOrd="1" destOrd="0" presId="urn:microsoft.com/office/officeart/2018/2/layout/IconVerticalSolidList"/>
    <dgm:cxn modelId="{CD8FFE20-9683-4901-AACC-B38D7259E8F8}" type="presParOf" srcId="{E08C3022-7E35-4DD9-BE79-1C0B171F033B}" destId="{AA3A9076-E29C-432B-AC33-EBFBED3F5971}" srcOrd="2" destOrd="0" presId="urn:microsoft.com/office/officeart/2018/2/layout/IconVerticalSolidList"/>
    <dgm:cxn modelId="{E8E27449-2C42-4A2F-9906-8FDA9CE02206}" type="presParOf" srcId="{E08C3022-7E35-4DD9-BE79-1C0B171F033B}" destId="{8283BBDB-4DC7-40B9-AF10-511395D186BD}" srcOrd="3" destOrd="0" presId="urn:microsoft.com/office/officeart/2018/2/layout/IconVerticalSolidList"/>
    <dgm:cxn modelId="{3B690604-B9CF-4D33-B864-AF223139BF66}" type="presParOf" srcId="{A0E41916-B414-4E01-B91F-21473C930421}" destId="{D2D05571-CF09-4702-B389-FB6FA8F33C01}" srcOrd="3" destOrd="0" presId="urn:microsoft.com/office/officeart/2018/2/layout/IconVerticalSolidList"/>
    <dgm:cxn modelId="{4350E2CC-5D33-4F27-9458-A691E45E7D53}" type="presParOf" srcId="{A0E41916-B414-4E01-B91F-21473C930421}" destId="{3E47BC90-8AC9-4F8C-A83B-E353C86D739D}" srcOrd="4" destOrd="0" presId="urn:microsoft.com/office/officeart/2018/2/layout/IconVerticalSolidList"/>
    <dgm:cxn modelId="{30729333-B8C9-4898-BF66-D13C3AE0EE62}" type="presParOf" srcId="{3E47BC90-8AC9-4F8C-A83B-E353C86D739D}" destId="{9656810C-CF1A-4AB4-A335-B6658FFBD6C9}" srcOrd="0" destOrd="0" presId="urn:microsoft.com/office/officeart/2018/2/layout/IconVerticalSolidList"/>
    <dgm:cxn modelId="{FA854564-9395-4570-8AC9-63E2AFAF9C01}" type="presParOf" srcId="{3E47BC90-8AC9-4F8C-A83B-E353C86D739D}" destId="{CEC98178-BB45-452C-8579-AB52AB561DEF}" srcOrd="1" destOrd="0" presId="urn:microsoft.com/office/officeart/2018/2/layout/IconVerticalSolidList"/>
    <dgm:cxn modelId="{A57A9701-5483-4040-9E83-8EA3AAAEEEF6}" type="presParOf" srcId="{3E47BC90-8AC9-4F8C-A83B-E353C86D739D}" destId="{F5550ACE-0EF9-4A4C-BE70-144CB363AC5C}" srcOrd="2" destOrd="0" presId="urn:microsoft.com/office/officeart/2018/2/layout/IconVerticalSolidList"/>
    <dgm:cxn modelId="{8CEDFA7A-83F5-4E69-9641-7E4B687EB933}" type="presParOf" srcId="{3E47BC90-8AC9-4F8C-A83B-E353C86D739D}" destId="{A69910AA-1767-4D87-8DC8-4EF698F158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8AC5ED-E6C3-4065-8EB9-9A554960CB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42CFBED-69CE-4C08-A71E-BB0292721D4C}">
      <dgm:prSet/>
      <dgm:spPr/>
      <dgm:t>
        <a:bodyPr/>
        <a:lstStyle/>
        <a:p>
          <a:r>
            <a:rPr lang="en-US"/>
            <a:t>Key outcomes of interest are students voices and platform of data collection just needs to be accounted for</a:t>
          </a:r>
        </a:p>
      </dgm:t>
    </dgm:pt>
    <dgm:pt modelId="{BDB58CE8-DF34-48A2-AD1C-7E67817639DB}" type="parTrans" cxnId="{17E8DBA7-B87C-4D21-A007-BC8D55CD09D1}">
      <dgm:prSet/>
      <dgm:spPr/>
      <dgm:t>
        <a:bodyPr/>
        <a:lstStyle/>
        <a:p>
          <a:endParaRPr lang="en-US"/>
        </a:p>
      </dgm:t>
    </dgm:pt>
    <dgm:pt modelId="{86DDA767-EB27-42D3-8E81-E6E3463EFA7B}" type="sibTrans" cxnId="{17E8DBA7-B87C-4D21-A007-BC8D55CD09D1}">
      <dgm:prSet/>
      <dgm:spPr/>
      <dgm:t>
        <a:bodyPr/>
        <a:lstStyle/>
        <a:p>
          <a:endParaRPr lang="en-US"/>
        </a:p>
      </dgm:t>
    </dgm:pt>
    <dgm:pt modelId="{D06176BF-B2F8-420D-BCBA-B0E83BFBD63D}">
      <dgm:prSet/>
      <dgm:spPr/>
      <dgm:t>
        <a:bodyPr/>
        <a:lstStyle/>
        <a:p>
          <a:r>
            <a:rPr lang="en-US"/>
            <a:t>Combining datasets brings with it one key issue.</a:t>
          </a:r>
        </a:p>
      </dgm:t>
    </dgm:pt>
    <dgm:pt modelId="{B76A90B4-2C2A-4342-9D62-FE7962FDBB8A}" type="parTrans" cxnId="{56C811E2-E9FB-478D-8B41-9DF021736479}">
      <dgm:prSet/>
      <dgm:spPr/>
      <dgm:t>
        <a:bodyPr/>
        <a:lstStyle/>
        <a:p>
          <a:endParaRPr lang="en-US"/>
        </a:p>
      </dgm:t>
    </dgm:pt>
    <dgm:pt modelId="{25FC295A-0D3B-4CE1-93A9-A14F23D3B64E}" type="sibTrans" cxnId="{56C811E2-E9FB-478D-8B41-9DF021736479}">
      <dgm:prSet/>
      <dgm:spPr/>
      <dgm:t>
        <a:bodyPr/>
        <a:lstStyle/>
        <a:p>
          <a:endParaRPr lang="en-US"/>
        </a:p>
      </dgm:t>
    </dgm:pt>
    <dgm:pt modelId="{E3FD1716-260F-42F4-B185-9D5AEDCFC8C8}">
      <dgm:prSet/>
      <dgm:spPr/>
      <dgm:t>
        <a:bodyPr/>
        <a:lstStyle/>
        <a:p>
          <a:r>
            <a:rPr lang="en-US"/>
            <a:t>UNIQUE identifier</a:t>
          </a:r>
        </a:p>
      </dgm:t>
    </dgm:pt>
    <dgm:pt modelId="{ABC0F2E3-221B-489A-A3C6-CAFFA29FC237}" type="parTrans" cxnId="{3312058A-D416-40C3-B5FC-871D33321E49}">
      <dgm:prSet/>
      <dgm:spPr/>
      <dgm:t>
        <a:bodyPr/>
        <a:lstStyle/>
        <a:p>
          <a:endParaRPr lang="en-US"/>
        </a:p>
      </dgm:t>
    </dgm:pt>
    <dgm:pt modelId="{B12F03B3-37A0-4B36-BE25-BEBEEE1166D9}" type="sibTrans" cxnId="{3312058A-D416-40C3-B5FC-871D33321E49}">
      <dgm:prSet/>
      <dgm:spPr/>
      <dgm:t>
        <a:bodyPr/>
        <a:lstStyle/>
        <a:p>
          <a:endParaRPr lang="en-US"/>
        </a:p>
      </dgm:t>
    </dgm:pt>
    <dgm:pt modelId="{FF123DEB-3D1E-4DBC-860A-61365CA1612A}">
      <dgm:prSet/>
      <dgm:spPr/>
      <dgm:t>
        <a:bodyPr/>
        <a:lstStyle/>
        <a:p>
          <a:r>
            <a:rPr lang="en-US"/>
            <a:t>For the SRC this identifier belongs with the personal dataset that is confidential</a:t>
          </a:r>
        </a:p>
      </dgm:t>
    </dgm:pt>
    <dgm:pt modelId="{9CCC37BC-1666-4139-9123-A11E6378529F}" type="parTrans" cxnId="{DE3CAB5B-BBDB-4503-AF72-F71D535E0C69}">
      <dgm:prSet/>
      <dgm:spPr/>
      <dgm:t>
        <a:bodyPr/>
        <a:lstStyle/>
        <a:p>
          <a:endParaRPr lang="en-US"/>
        </a:p>
      </dgm:t>
    </dgm:pt>
    <dgm:pt modelId="{295BA31D-3347-426C-9F56-E785F646B653}" type="sibTrans" cxnId="{DE3CAB5B-BBDB-4503-AF72-F71D535E0C69}">
      <dgm:prSet/>
      <dgm:spPr/>
      <dgm:t>
        <a:bodyPr/>
        <a:lstStyle/>
        <a:p>
          <a:endParaRPr lang="en-US"/>
        </a:p>
      </dgm:t>
    </dgm:pt>
    <dgm:pt modelId="{C0AA332C-7169-4C70-AE46-1955E0697991}">
      <dgm:prSet/>
      <dgm:spPr/>
      <dgm:t>
        <a:bodyPr/>
        <a:lstStyle/>
        <a:p>
          <a:r>
            <a:rPr lang="en-US"/>
            <a:t>This then needs to be added or collected in a clear way on all platforms</a:t>
          </a:r>
        </a:p>
      </dgm:t>
    </dgm:pt>
    <dgm:pt modelId="{883F3CA3-2F24-4959-A629-D205420A8975}" type="parTrans" cxnId="{0782D5D1-15F1-495A-9097-E8353A49182D}">
      <dgm:prSet/>
      <dgm:spPr/>
      <dgm:t>
        <a:bodyPr/>
        <a:lstStyle/>
        <a:p>
          <a:endParaRPr lang="en-US"/>
        </a:p>
      </dgm:t>
    </dgm:pt>
    <dgm:pt modelId="{474CA892-66E6-4167-AB91-4E4352CF49FD}" type="sibTrans" cxnId="{0782D5D1-15F1-495A-9097-E8353A49182D}">
      <dgm:prSet/>
      <dgm:spPr/>
      <dgm:t>
        <a:bodyPr/>
        <a:lstStyle/>
        <a:p>
          <a:endParaRPr lang="en-US"/>
        </a:p>
      </dgm:t>
    </dgm:pt>
    <dgm:pt modelId="{D4D8DE01-538A-4F24-97CB-00A5B6AD05C8}" type="pres">
      <dgm:prSet presAssocID="{C18AC5ED-E6C3-4065-8EB9-9A554960CBEB}" presName="root" presStyleCnt="0">
        <dgm:presLayoutVars>
          <dgm:dir/>
          <dgm:resizeHandles val="exact"/>
        </dgm:presLayoutVars>
      </dgm:prSet>
      <dgm:spPr/>
    </dgm:pt>
    <dgm:pt modelId="{E214F60B-1E61-41B8-9984-A2D15228CD94}" type="pres">
      <dgm:prSet presAssocID="{142CFBED-69CE-4C08-A71E-BB0292721D4C}" presName="compNode" presStyleCnt="0"/>
      <dgm:spPr/>
    </dgm:pt>
    <dgm:pt modelId="{0CBF9308-CA8E-465D-816B-9D9C6EEBEF89}" type="pres">
      <dgm:prSet presAssocID="{142CFBED-69CE-4C08-A71E-BB0292721D4C}" presName="bgRect" presStyleLbl="bgShp" presStyleIdx="0" presStyleCnt="5"/>
      <dgm:spPr/>
    </dgm:pt>
    <dgm:pt modelId="{F54409CE-326A-4FE3-A2E0-01C995196814}" type="pres">
      <dgm:prSet presAssocID="{142CFBED-69CE-4C08-A71E-BB0292721D4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04EEFE0-0248-4526-84AE-9A9721993DEB}" type="pres">
      <dgm:prSet presAssocID="{142CFBED-69CE-4C08-A71E-BB0292721D4C}" presName="spaceRect" presStyleCnt="0"/>
      <dgm:spPr/>
    </dgm:pt>
    <dgm:pt modelId="{86467CB7-B19E-4E4A-826D-119E7F89A39A}" type="pres">
      <dgm:prSet presAssocID="{142CFBED-69CE-4C08-A71E-BB0292721D4C}" presName="parTx" presStyleLbl="revTx" presStyleIdx="0" presStyleCnt="5">
        <dgm:presLayoutVars>
          <dgm:chMax val="0"/>
          <dgm:chPref val="0"/>
        </dgm:presLayoutVars>
      </dgm:prSet>
      <dgm:spPr/>
    </dgm:pt>
    <dgm:pt modelId="{794D97B7-B415-4862-A68B-20C7ED124A51}" type="pres">
      <dgm:prSet presAssocID="{86DDA767-EB27-42D3-8E81-E6E3463EFA7B}" presName="sibTrans" presStyleCnt="0"/>
      <dgm:spPr/>
    </dgm:pt>
    <dgm:pt modelId="{2ACC2CC7-6830-4593-8EEE-19C4D16CCC9F}" type="pres">
      <dgm:prSet presAssocID="{D06176BF-B2F8-420D-BCBA-B0E83BFBD63D}" presName="compNode" presStyleCnt="0"/>
      <dgm:spPr/>
    </dgm:pt>
    <dgm:pt modelId="{20DC8C64-2AE0-43E1-90AB-668C09A4BF6D}" type="pres">
      <dgm:prSet presAssocID="{D06176BF-B2F8-420D-BCBA-B0E83BFBD63D}" presName="bgRect" presStyleLbl="bgShp" presStyleIdx="1" presStyleCnt="5"/>
      <dgm:spPr/>
    </dgm:pt>
    <dgm:pt modelId="{FB5F6F27-4AC1-4604-9970-98AF9C977566}" type="pres">
      <dgm:prSet presAssocID="{D06176BF-B2F8-420D-BCBA-B0E83BFBD63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C5D5CD1-98A9-49EF-B965-368DA65E93D2}" type="pres">
      <dgm:prSet presAssocID="{D06176BF-B2F8-420D-BCBA-B0E83BFBD63D}" presName="spaceRect" presStyleCnt="0"/>
      <dgm:spPr/>
    </dgm:pt>
    <dgm:pt modelId="{3588382F-BC66-468C-AD52-4FDBB1839C35}" type="pres">
      <dgm:prSet presAssocID="{D06176BF-B2F8-420D-BCBA-B0E83BFBD63D}" presName="parTx" presStyleLbl="revTx" presStyleIdx="1" presStyleCnt="5">
        <dgm:presLayoutVars>
          <dgm:chMax val="0"/>
          <dgm:chPref val="0"/>
        </dgm:presLayoutVars>
      </dgm:prSet>
      <dgm:spPr/>
    </dgm:pt>
    <dgm:pt modelId="{74A43996-A92D-4E54-87D2-9F1A613ACE40}" type="pres">
      <dgm:prSet presAssocID="{25FC295A-0D3B-4CE1-93A9-A14F23D3B64E}" presName="sibTrans" presStyleCnt="0"/>
      <dgm:spPr/>
    </dgm:pt>
    <dgm:pt modelId="{D16424E0-62E6-406E-A7A4-A31435ABA65C}" type="pres">
      <dgm:prSet presAssocID="{E3FD1716-260F-42F4-B185-9D5AEDCFC8C8}" presName="compNode" presStyleCnt="0"/>
      <dgm:spPr/>
    </dgm:pt>
    <dgm:pt modelId="{1D124023-1C04-4EAF-908D-4409AAA8FAD3}" type="pres">
      <dgm:prSet presAssocID="{E3FD1716-260F-42F4-B185-9D5AEDCFC8C8}" presName="bgRect" presStyleLbl="bgShp" presStyleIdx="2" presStyleCnt="5"/>
      <dgm:spPr/>
    </dgm:pt>
    <dgm:pt modelId="{F15F57E3-E666-4FDE-963C-387401F9C2D0}" type="pres">
      <dgm:prSet presAssocID="{E3FD1716-260F-42F4-B185-9D5AEDCFC8C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6C4A98C-2266-4777-95D8-2D2212200BB0}" type="pres">
      <dgm:prSet presAssocID="{E3FD1716-260F-42F4-B185-9D5AEDCFC8C8}" presName="spaceRect" presStyleCnt="0"/>
      <dgm:spPr/>
    </dgm:pt>
    <dgm:pt modelId="{CC9E6E6F-CEF1-45F0-BD74-0ED8E517E3BF}" type="pres">
      <dgm:prSet presAssocID="{E3FD1716-260F-42F4-B185-9D5AEDCFC8C8}" presName="parTx" presStyleLbl="revTx" presStyleIdx="2" presStyleCnt="5">
        <dgm:presLayoutVars>
          <dgm:chMax val="0"/>
          <dgm:chPref val="0"/>
        </dgm:presLayoutVars>
      </dgm:prSet>
      <dgm:spPr/>
    </dgm:pt>
    <dgm:pt modelId="{5C15B4A4-3629-4FE2-9558-8AD1E10C7F4F}" type="pres">
      <dgm:prSet presAssocID="{B12F03B3-37A0-4B36-BE25-BEBEEE1166D9}" presName="sibTrans" presStyleCnt="0"/>
      <dgm:spPr/>
    </dgm:pt>
    <dgm:pt modelId="{1AA7E754-B8D2-4058-937A-8B442764A5A5}" type="pres">
      <dgm:prSet presAssocID="{FF123DEB-3D1E-4DBC-860A-61365CA1612A}" presName="compNode" presStyleCnt="0"/>
      <dgm:spPr/>
    </dgm:pt>
    <dgm:pt modelId="{84E97FC5-104A-4703-811A-BFC46EED2073}" type="pres">
      <dgm:prSet presAssocID="{FF123DEB-3D1E-4DBC-860A-61365CA1612A}" presName="bgRect" presStyleLbl="bgShp" presStyleIdx="3" presStyleCnt="5"/>
      <dgm:spPr/>
    </dgm:pt>
    <dgm:pt modelId="{FFB60E4C-043E-4DE5-AF17-CD1D24A3523E}" type="pres">
      <dgm:prSet presAssocID="{FF123DEB-3D1E-4DBC-860A-61365CA1612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1BF081C-A565-4D71-B5C0-0CCF040B556A}" type="pres">
      <dgm:prSet presAssocID="{FF123DEB-3D1E-4DBC-860A-61365CA1612A}" presName="spaceRect" presStyleCnt="0"/>
      <dgm:spPr/>
    </dgm:pt>
    <dgm:pt modelId="{7237B405-57F9-4D24-8D0F-B1E30743E550}" type="pres">
      <dgm:prSet presAssocID="{FF123DEB-3D1E-4DBC-860A-61365CA1612A}" presName="parTx" presStyleLbl="revTx" presStyleIdx="3" presStyleCnt="5">
        <dgm:presLayoutVars>
          <dgm:chMax val="0"/>
          <dgm:chPref val="0"/>
        </dgm:presLayoutVars>
      </dgm:prSet>
      <dgm:spPr/>
    </dgm:pt>
    <dgm:pt modelId="{ACACA37A-D33B-4CAA-A499-6C4E1BC0FDF4}" type="pres">
      <dgm:prSet presAssocID="{295BA31D-3347-426C-9F56-E785F646B653}" presName="sibTrans" presStyleCnt="0"/>
      <dgm:spPr/>
    </dgm:pt>
    <dgm:pt modelId="{57D2A862-F84D-4F07-8D8B-D5B045B3EBE1}" type="pres">
      <dgm:prSet presAssocID="{C0AA332C-7169-4C70-AE46-1955E0697991}" presName="compNode" presStyleCnt="0"/>
      <dgm:spPr/>
    </dgm:pt>
    <dgm:pt modelId="{E5A691AA-2202-4F9F-B6FF-61CAB1E14C9F}" type="pres">
      <dgm:prSet presAssocID="{C0AA332C-7169-4C70-AE46-1955E0697991}" presName="bgRect" presStyleLbl="bgShp" presStyleIdx="4" presStyleCnt="5"/>
      <dgm:spPr/>
    </dgm:pt>
    <dgm:pt modelId="{DBE8D07E-F5EA-4ACC-B0AE-C25A90C000C4}" type="pres">
      <dgm:prSet presAssocID="{C0AA332C-7169-4C70-AE46-1955E069799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6A52EC46-F724-40A1-9A89-A88D4078A46C}" type="pres">
      <dgm:prSet presAssocID="{C0AA332C-7169-4C70-AE46-1955E0697991}" presName="spaceRect" presStyleCnt="0"/>
      <dgm:spPr/>
    </dgm:pt>
    <dgm:pt modelId="{577A2CF4-D1A9-425D-AD7D-F92A429D379E}" type="pres">
      <dgm:prSet presAssocID="{C0AA332C-7169-4C70-AE46-1955E069799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7DC8B1D-9449-4B74-A5C3-01DBD0A15D85}" type="presOf" srcId="{E3FD1716-260F-42F4-B185-9D5AEDCFC8C8}" destId="{CC9E6E6F-CEF1-45F0-BD74-0ED8E517E3BF}" srcOrd="0" destOrd="0" presId="urn:microsoft.com/office/officeart/2018/2/layout/IconVerticalSolidList"/>
    <dgm:cxn modelId="{DE3CAB5B-BBDB-4503-AF72-F71D535E0C69}" srcId="{C18AC5ED-E6C3-4065-8EB9-9A554960CBEB}" destId="{FF123DEB-3D1E-4DBC-860A-61365CA1612A}" srcOrd="3" destOrd="0" parTransId="{9CCC37BC-1666-4139-9123-A11E6378529F}" sibTransId="{295BA31D-3347-426C-9F56-E785F646B653}"/>
    <dgm:cxn modelId="{A2A51061-4AA8-472A-AC10-66D51248C570}" type="presOf" srcId="{C18AC5ED-E6C3-4065-8EB9-9A554960CBEB}" destId="{D4D8DE01-538A-4F24-97CB-00A5B6AD05C8}" srcOrd="0" destOrd="0" presId="urn:microsoft.com/office/officeart/2018/2/layout/IconVerticalSolidList"/>
    <dgm:cxn modelId="{D08A6251-7C33-46BD-984A-120AF167052E}" type="presOf" srcId="{FF123DEB-3D1E-4DBC-860A-61365CA1612A}" destId="{7237B405-57F9-4D24-8D0F-B1E30743E550}" srcOrd="0" destOrd="0" presId="urn:microsoft.com/office/officeart/2018/2/layout/IconVerticalSolidList"/>
    <dgm:cxn modelId="{3312058A-D416-40C3-B5FC-871D33321E49}" srcId="{C18AC5ED-E6C3-4065-8EB9-9A554960CBEB}" destId="{E3FD1716-260F-42F4-B185-9D5AEDCFC8C8}" srcOrd="2" destOrd="0" parTransId="{ABC0F2E3-221B-489A-A3C6-CAFFA29FC237}" sibTransId="{B12F03B3-37A0-4B36-BE25-BEBEEE1166D9}"/>
    <dgm:cxn modelId="{59E2478D-0D65-49F1-8EA8-E252DA972040}" type="presOf" srcId="{C0AA332C-7169-4C70-AE46-1955E0697991}" destId="{577A2CF4-D1A9-425D-AD7D-F92A429D379E}" srcOrd="0" destOrd="0" presId="urn:microsoft.com/office/officeart/2018/2/layout/IconVerticalSolidList"/>
    <dgm:cxn modelId="{C29BBD96-C7E2-484A-A24D-6AFC1FB43A88}" type="presOf" srcId="{142CFBED-69CE-4C08-A71E-BB0292721D4C}" destId="{86467CB7-B19E-4E4A-826D-119E7F89A39A}" srcOrd="0" destOrd="0" presId="urn:microsoft.com/office/officeart/2018/2/layout/IconVerticalSolidList"/>
    <dgm:cxn modelId="{17E8DBA7-B87C-4D21-A007-BC8D55CD09D1}" srcId="{C18AC5ED-E6C3-4065-8EB9-9A554960CBEB}" destId="{142CFBED-69CE-4C08-A71E-BB0292721D4C}" srcOrd="0" destOrd="0" parTransId="{BDB58CE8-DF34-48A2-AD1C-7E67817639DB}" sibTransId="{86DDA767-EB27-42D3-8E81-E6E3463EFA7B}"/>
    <dgm:cxn modelId="{0782D5D1-15F1-495A-9097-E8353A49182D}" srcId="{C18AC5ED-E6C3-4065-8EB9-9A554960CBEB}" destId="{C0AA332C-7169-4C70-AE46-1955E0697991}" srcOrd="4" destOrd="0" parTransId="{883F3CA3-2F24-4959-A629-D205420A8975}" sibTransId="{474CA892-66E6-4167-AB91-4E4352CF49FD}"/>
    <dgm:cxn modelId="{56C811E2-E9FB-478D-8B41-9DF021736479}" srcId="{C18AC5ED-E6C3-4065-8EB9-9A554960CBEB}" destId="{D06176BF-B2F8-420D-BCBA-B0E83BFBD63D}" srcOrd="1" destOrd="0" parTransId="{B76A90B4-2C2A-4342-9D62-FE7962FDBB8A}" sibTransId="{25FC295A-0D3B-4CE1-93A9-A14F23D3B64E}"/>
    <dgm:cxn modelId="{9BF2F1E8-AB4A-49D8-855B-39009938F12B}" type="presOf" srcId="{D06176BF-B2F8-420D-BCBA-B0E83BFBD63D}" destId="{3588382F-BC66-468C-AD52-4FDBB1839C35}" srcOrd="0" destOrd="0" presId="urn:microsoft.com/office/officeart/2018/2/layout/IconVerticalSolidList"/>
    <dgm:cxn modelId="{A413C4C8-7634-4C54-A0DE-0B8BCF9AA2D9}" type="presParOf" srcId="{D4D8DE01-538A-4F24-97CB-00A5B6AD05C8}" destId="{E214F60B-1E61-41B8-9984-A2D15228CD94}" srcOrd="0" destOrd="0" presId="urn:microsoft.com/office/officeart/2018/2/layout/IconVerticalSolidList"/>
    <dgm:cxn modelId="{507AE69B-2211-4B85-AB50-4DB67870A62A}" type="presParOf" srcId="{E214F60B-1E61-41B8-9984-A2D15228CD94}" destId="{0CBF9308-CA8E-465D-816B-9D9C6EEBEF89}" srcOrd="0" destOrd="0" presId="urn:microsoft.com/office/officeart/2018/2/layout/IconVerticalSolidList"/>
    <dgm:cxn modelId="{89C90341-1225-433E-8086-22B0467AB1FC}" type="presParOf" srcId="{E214F60B-1E61-41B8-9984-A2D15228CD94}" destId="{F54409CE-326A-4FE3-A2E0-01C995196814}" srcOrd="1" destOrd="0" presId="urn:microsoft.com/office/officeart/2018/2/layout/IconVerticalSolidList"/>
    <dgm:cxn modelId="{23DDA5F4-DD86-45E8-85AF-A924EF448C1F}" type="presParOf" srcId="{E214F60B-1E61-41B8-9984-A2D15228CD94}" destId="{304EEFE0-0248-4526-84AE-9A9721993DEB}" srcOrd="2" destOrd="0" presId="urn:microsoft.com/office/officeart/2018/2/layout/IconVerticalSolidList"/>
    <dgm:cxn modelId="{6C2E9CC4-A8B9-43CB-9DA5-DDB8CAA2C53F}" type="presParOf" srcId="{E214F60B-1E61-41B8-9984-A2D15228CD94}" destId="{86467CB7-B19E-4E4A-826D-119E7F89A39A}" srcOrd="3" destOrd="0" presId="urn:microsoft.com/office/officeart/2018/2/layout/IconVerticalSolidList"/>
    <dgm:cxn modelId="{A01BA41D-045E-4A64-B211-FC21475B522E}" type="presParOf" srcId="{D4D8DE01-538A-4F24-97CB-00A5B6AD05C8}" destId="{794D97B7-B415-4862-A68B-20C7ED124A51}" srcOrd="1" destOrd="0" presId="urn:microsoft.com/office/officeart/2018/2/layout/IconVerticalSolidList"/>
    <dgm:cxn modelId="{32F957D6-8DF2-4D62-86C2-77D666887BEC}" type="presParOf" srcId="{D4D8DE01-538A-4F24-97CB-00A5B6AD05C8}" destId="{2ACC2CC7-6830-4593-8EEE-19C4D16CCC9F}" srcOrd="2" destOrd="0" presId="urn:microsoft.com/office/officeart/2018/2/layout/IconVerticalSolidList"/>
    <dgm:cxn modelId="{8F84308E-B9F1-4D65-86BB-B08DA2A8CF9D}" type="presParOf" srcId="{2ACC2CC7-6830-4593-8EEE-19C4D16CCC9F}" destId="{20DC8C64-2AE0-43E1-90AB-668C09A4BF6D}" srcOrd="0" destOrd="0" presId="urn:microsoft.com/office/officeart/2018/2/layout/IconVerticalSolidList"/>
    <dgm:cxn modelId="{AA7FB7FA-BE55-48E9-B0E3-F1813CA2C02C}" type="presParOf" srcId="{2ACC2CC7-6830-4593-8EEE-19C4D16CCC9F}" destId="{FB5F6F27-4AC1-4604-9970-98AF9C977566}" srcOrd="1" destOrd="0" presId="urn:microsoft.com/office/officeart/2018/2/layout/IconVerticalSolidList"/>
    <dgm:cxn modelId="{E7FA984F-B888-467B-8C9D-85E7146DEFD9}" type="presParOf" srcId="{2ACC2CC7-6830-4593-8EEE-19C4D16CCC9F}" destId="{BC5D5CD1-98A9-49EF-B965-368DA65E93D2}" srcOrd="2" destOrd="0" presId="urn:microsoft.com/office/officeart/2018/2/layout/IconVerticalSolidList"/>
    <dgm:cxn modelId="{420948BE-9895-453B-A887-AF1AF0BCBCD6}" type="presParOf" srcId="{2ACC2CC7-6830-4593-8EEE-19C4D16CCC9F}" destId="{3588382F-BC66-468C-AD52-4FDBB1839C35}" srcOrd="3" destOrd="0" presId="urn:microsoft.com/office/officeart/2018/2/layout/IconVerticalSolidList"/>
    <dgm:cxn modelId="{9BD8EEAA-A0F0-430D-AC16-6BD093432C37}" type="presParOf" srcId="{D4D8DE01-538A-4F24-97CB-00A5B6AD05C8}" destId="{74A43996-A92D-4E54-87D2-9F1A613ACE40}" srcOrd="3" destOrd="0" presId="urn:microsoft.com/office/officeart/2018/2/layout/IconVerticalSolidList"/>
    <dgm:cxn modelId="{143F246D-8474-444E-99BE-1CFCF2B5AADA}" type="presParOf" srcId="{D4D8DE01-538A-4F24-97CB-00A5B6AD05C8}" destId="{D16424E0-62E6-406E-A7A4-A31435ABA65C}" srcOrd="4" destOrd="0" presId="urn:microsoft.com/office/officeart/2018/2/layout/IconVerticalSolidList"/>
    <dgm:cxn modelId="{25794CD2-2790-4413-81C7-C366F126CE89}" type="presParOf" srcId="{D16424E0-62E6-406E-A7A4-A31435ABA65C}" destId="{1D124023-1C04-4EAF-908D-4409AAA8FAD3}" srcOrd="0" destOrd="0" presId="urn:microsoft.com/office/officeart/2018/2/layout/IconVerticalSolidList"/>
    <dgm:cxn modelId="{855D955C-1063-4F31-9AD3-01CA3120D13E}" type="presParOf" srcId="{D16424E0-62E6-406E-A7A4-A31435ABA65C}" destId="{F15F57E3-E666-4FDE-963C-387401F9C2D0}" srcOrd="1" destOrd="0" presId="urn:microsoft.com/office/officeart/2018/2/layout/IconVerticalSolidList"/>
    <dgm:cxn modelId="{53B48D4F-1150-4DE3-B49E-93D43B752E8F}" type="presParOf" srcId="{D16424E0-62E6-406E-A7A4-A31435ABA65C}" destId="{B6C4A98C-2266-4777-95D8-2D2212200BB0}" srcOrd="2" destOrd="0" presId="urn:microsoft.com/office/officeart/2018/2/layout/IconVerticalSolidList"/>
    <dgm:cxn modelId="{55C4D993-D317-4564-9152-04ACEE4CE44B}" type="presParOf" srcId="{D16424E0-62E6-406E-A7A4-A31435ABA65C}" destId="{CC9E6E6F-CEF1-45F0-BD74-0ED8E517E3BF}" srcOrd="3" destOrd="0" presId="urn:microsoft.com/office/officeart/2018/2/layout/IconVerticalSolidList"/>
    <dgm:cxn modelId="{606DC34F-D42E-45D5-9E36-3F38C17AC024}" type="presParOf" srcId="{D4D8DE01-538A-4F24-97CB-00A5B6AD05C8}" destId="{5C15B4A4-3629-4FE2-9558-8AD1E10C7F4F}" srcOrd="5" destOrd="0" presId="urn:microsoft.com/office/officeart/2018/2/layout/IconVerticalSolidList"/>
    <dgm:cxn modelId="{6ADEB932-7103-4414-81E8-B59BE7FEAD24}" type="presParOf" srcId="{D4D8DE01-538A-4F24-97CB-00A5B6AD05C8}" destId="{1AA7E754-B8D2-4058-937A-8B442764A5A5}" srcOrd="6" destOrd="0" presId="urn:microsoft.com/office/officeart/2018/2/layout/IconVerticalSolidList"/>
    <dgm:cxn modelId="{D3A7433B-3297-4F21-AC67-2B0E6B819BA8}" type="presParOf" srcId="{1AA7E754-B8D2-4058-937A-8B442764A5A5}" destId="{84E97FC5-104A-4703-811A-BFC46EED2073}" srcOrd="0" destOrd="0" presId="urn:microsoft.com/office/officeart/2018/2/layout/IconVerticalSolidList"/>
    <dgm:cxn modelId="{999EBE07-B363-4FDA-8529-249AC3F30D9E}" type="presParOf" srcId="{1AA7E754-B8D2-4058-937A-8B442764A5A5}" destId="{FFB60E4C-043E-4DE5-AF17-CD1D24A3523E}" srcOrd="1" destOrd="0" presId="urn:microsoft.com/office/officeart/2018/2/layout/IconVerticalSolidList"/>
    <dgm:cxn modelId="{38E78127-5298-4256-AC07-4C45818A7687}" type="presParOf" srcId="{1AA7E754-B8D2-4058-937A-8B442764A5A5}" destId="{21BF081C-A565-4D71-B5C0-0CCF040B556A}" srcOrd="2" destOrd="0" presId="urn:microsoft.com/office/officeart/2018/2/layout/IconVerticalSolidList"/>
    <dgm:cxn modelId="{77185E52-F872-4657-987E-99446E1068DC}" type="presParOf" srcId="{1AA7E754-B8D2-4058-937A-8B442764A5A5}" destId="{7237B405-57F9-4D24-8D0F-B1E30743E550}" srcOrd="3" destOrd="0" presId="urn:microsoft.com/office/officeart/2018/2/layout/IconVerticalSolidList"/>
    <dgm:cxn modelId="{2A908D07-2BE2-4DE3-B25C-80D1A23F01A3}" type="presParOf" srcId="{D4D8DE01-538A-4F24-97CB-00A5B6AD05C8}" destId="{ACACA37A-D33B-4CAA-A499-6C4E1BC0FDF4}" srcOrd="7" destOrd="0" presId="urn:microsoft.com/office/officeart/2018/2/layout/IconVerticalSolidList"/>
    <dgm:cxn modelId="{302B6866-9137-4056-B32B-E671FCCE0785}" type="presParOf" srcId="{D4D8DE01-538A-4F24-97CB-00A5B6AD05C8}" destId="{57D2A862-F84D-4F07-8D8B-D5B045B3EBE1}" srcOrd="8" destOrd="0" presId="urn:microsoft.com/office/officeart/2018/2/layout/IconVerticalSolidList"/>
    <dgm:cxn modelId="{794E9EA4-1365-44E1-A33F-BF103A635450}" type="presParOf" srcId="{57D2A862-F84D-4F07-8D8B-D5B045B3EBE1}" destId="{E5A691AA-2202-4F9F-B6FF-61CAB1E14C9F}" srcOrd="0" destOrd="0" presId="urn:microsoft.com/office/officeart/2018/2/layout/IconVerticalSolidList"/>
    <dgm:cxn modelId="{0366CC19-6414-4801-B066-0E75AE8C37FA}" type="presParOf" srcId="{57D2A862-F84D-4F07-8D8B-D5B045B3EBE1}" destId="{DBE8D07E-F5EA-4ACC-B0AE-C25A90C000C4}" srcOrd="1" destOrd="0" presId="urn:microsoft.com/office/officeart/2018/2/layout/IconVerticalSolidList"/>
    <dgm:cxn modelId="{02CB21D0-DB9D-40CF-9032-6EC79A971521}" type="presParOf" srcId="{57D2A862-F84D-4F07-8D8B-D5B045B3EBE1}" destId="{6A52EC46-F724-40A1-9A89-A88D4078A46C}" srcOrd="2" destOrd="0" presId="urn:microsoft.com/office/officeart/2018/2/layout/IconVerticalSolidList"/>
    <dgm:cxn modelId="{F406BD0D-2727-40D9-9F8A-07E19F17AC8E}" type="presParOf" srcId="{57D2A862-F84D-4F07-8D8B-D5B045B3EBE1}" destId="{577A2CF4-D1A9-425D-AD7D-F92A429D37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ADDF34-2F5F-4907-8A68-A4E51E285B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899E69-F400-4025-8533-1BB64822082E}">
      <dgm:prSet/>
      <dgm:spPr/>
      <dgm:t>
        <a:bodyPr/>
        <a:lstStyle/>
        <a:p>
          <a:r>
            <a:rPr lang="en-US" dirty="0"/>
            <a:t>Data looks different….</a:t>
          </a:r>
        </a:p>
      </dgm:t>
    </dgm:pt>
    <dgm:pt modelId="{1EDD6F99-9DC2-486A-96BF-9C18ED40D6AA}" type="parTrans" cxnId="{48369A70-C51B-44D2-99E5-4295F300BB09}">
      <dgm:prSet/>
      <dgm:spPr/>
      <dgm:t>
        <a:bodyPr/>
        <a:lstStyle/>
        <a:p>
          <a:endParaRPr lang="en-US"/>
        </a:p>
      </dgm:t>
    </dgm:pt>
    <dgm:pt modelId="{6FC4F9E0-03C4-418F-996F-65DCE105F38D}" type="sibTrans" cxnId="{48369A70-C51B-44D2-99E5-4295F300BB09}">
      <dgm:prSet/>
      <dgm:spPr/>
      <dgm:t>
        <a:bodyPr/>
        <a:lstStyle/>
        <a:p>
          <a:endParaRPr lang="en-US"/>
        </a:p>
      </dgm:t>
    </dgm:pt>
    <dgm:pt modelId="{7F8792C4-A8A0-412C-B621-D03CD96252B7}">
      <dgm:prSet/>
      <dgm:spPr/>
      <dgm:t>
        <a:bodyPr/>
        <a:lstStyle/>
        <a:p>
          <a:r>
            <a:rPr lang="en-US"/>
            <a:t>Teams collection</a:t>
          </a:r>
        </a:p>
      </dgm:t>
    </dgm:pt>
    <dgm:pt modelId="{9BF513C2-54C0-48BA-931F-DE91C2A407F2}" type="parTrans" cxnId="{1BC3D880-78E2-4563-9C05-4D4966F99BC2}">
      <dgm:prSet/>
      <dgm:spPr/>
      <dgm:t>
        <a:bodyPr/>
        <a:lstStyle/>
        <a:p>
          <a:endParaRPr lang="en-US"/>
        </a:p>
      </dgm:t>
    </dgm:pt>
    <dgm:pt modelId="{DEE0B597-4E7E-4454-B924-6AE920C11398}" type="sibTrans" cxnId="{1BC3D880-78E2-4563-9C05-4D4966F99BC2}">
      <dgm:prSet/>
      <dgm:spPr/>
      <dgm:t>
        <a:bodyPr/>
        <a:lstStyle/>
        <a:p>
          <a:endParaRPr lang="en-US"/>
        </a:p>
      </dgm:t>
    </dgm:pt>
    <dgm:pt modelId="{321D0097-E933-407A-B289-97D86BC28A23}">
      <dgm:prSet/>
      <dgm:spPr/>
      <dgm:t>
        <a:bodyPr/>
        <a:lstStyle/>
        <a:p>
          <a:r>
            <a:rPr lang="en-US"/>
            <a:t>Other meta-www use data</a:t>
          </a:r>
        </a:p>
      </dgm:t>
    </dgm:pt>
    <dgm:pt modelId="{26F5F135-250D-416E-8763-5C62F2D8E7DC}" type="parTrans" cxnId="{8BC0DD13-0122-4F6F-90BB-CD63C344F06B}">
      <dgm:prSet/>
      <dgm:spPr/>
      <dgm:t>
        <a:bodyPr/>
        <a:lstStyle/>
        <a:p>
          <a:endParaRPr lang="en-US"/>
        </a:p>
      </dgm:t>
    </dgm:pt>
    <dgm:pt modelId="{4B838D15-90EE-4E0B-986A-E9C6C4F467D9}" type="sibTrans" cxnId="{8BC0DD13-0122-4F6F-90BB-CD63C344F06B}">
      <dgm:prSet/>
      <dgm:spPr/>
      <dgm:t>
        <a:bodyPr/>
        <a:lstStyle/>
        <a:p>
          <a:endParaRPr lang="en-US"/>
        </a:p>
      </dgm:t>
    </dgm:pt>
    <dgm:pt modelId="{447139C2-DC06-4324-8E90-C3F2BF973CA8}">
      <dgm:prSet/>
      <dgm:spPr/>
      <dgm:t>
        <a:bodyPr/>
        <a:lstStyle/>
        <a:p>
          <a:r>
            <a:rPr lang="en-US"/>
            <a:t>Security of data stored</a:t>
          </a:r>
        </a:p>
      </dgm:t>
    </dgm:pt>
    <dgm:pt modelId="{CA182643-0605-448A-B838-B5307B3E1E45}" type="parTrans" cxnId="{39C67FB9-3ECA-4476-A25A-E3717888D0FA}">
      <dgm:prSet/>
      <dgm:spPr/>
      <dgm:t>
        <a:bodyPr/>
        <a:lstStyle/>
        <a:p>
          <a:endParaRPr lang="en-US"/>
        </a:p>
      </dgm:t>
    </dgm:pt>
    <dgm:pt modelId="{5FF42FCD-A3B2-41BF-96FE-62F7537AF5AE}" type="sibTrans" cxnId="{39C67FB9-3ECA-4476-A25A-E3717888D0FA}">
      <dgm:prSet/>
      <dgm:spPr/>
      <dgm:t>
        <a:bodyPr/>
        <a:lstStyle/>
        <a:p>
          <a:endParaRPr lang="en-US"/>
        </a:p>
      </dgm:t>
    </dgm:pt>
    <dgm:pt modelId="{85F40B3D-F10E-4759-8492-E2436CB38103}" type="pres">
      <dgm:prSet presAssocID="{FDADDF34-2F5F-4907-8A68-A4E51E285BAD}" presName="root" presStyleCnt="0">
        <dgm:presLayoutVars>
          <dgm:dir/>
          <dgm:resizeHandles val="exact"/>
        </dgm:presLayoutVars>
      </dgm:prSet>
      <dgm:spPr/>
    </dgm:pt>
    <dgm:pt modelId="{515CAE7A-B24B-4975-AE0D-071ADCE378F0}" type="pres">
      <dgm:prSet presAssocID="{CF899E69-F400-4025-8533-1BB64822082E}" presName="compNode" presStyleCnt="0"/>
      <dgm:spPr/>
    </dgm:pt>
    <dgm:pt modelId="{38BD22AE-D81F-4B2A-AE1A-8567408E30A7}" type="pres">
      <dgm:prSet presAssocID="{CF899E69-F400-4025-8533-1BB64822082E}" presName="bgRect" presStyleLbl="bgShp" presStyleIdx="0" presStyleCnt="4"/>
      <dgm:spPr/>
    </dgm:pt>
    <dgm:pt modelId="{88FE0EDF-D278-45BC-A044-8BF22FEBAF26}" type="pres">
      <dgm:prSet presAssocID="{CF899E69-F400-4025-8533-1BB64822082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FDF8A2EA-3400-47E2-8B69-A14AA00AADA0}" type="pres">
      <dgm:prSet presAssocID="{CF899E69-F400-4025-8533-1BB64822082E}" presName="spaceRect" presStyleCnt="0"/>
      <dgm:spPr/>
    </dgm:pt>
    <dgm:pt modelId="{2C846E84-AE18-44E7-ADAC-E9359CD36106}" type="pres">
      <dgm:prSet presAssocID="{CF899E69-F400-4025-8533-1BB64822082E}" presName="parTx" presStyleLbl="revTx" presStyleIdx="0" presStyleCnt="4">
        <dgm:presLayoutVars>
          <dgm:chMax val="0"/>
          <dgm:chPref val="0"/>
        </dgm:presLayoutVars>
      </dgm:prSet>
      <dgm:spPr/>
    </dgm:pt>
    <dgm:pt modelId="{D9B89BA8-0912-4E2D-BB37-D525AE1DCDCE}" type="pres">
      <dgm:prSet presAssocID="{6FC4F9E0-03C4-418F-996F-65DCE105F38D}" presName="sibTrans" presStyleCnt="0"/>
      <dgm:spPr/>
    </dgm:pt>
    <dgm:pt modelId="{281C8892-72D9-43EE-BA0D-A08373CB6A61}" type="pres">
      <dgm:prSet presAssocID="{7F8792C4-A8A0-412C-B621-D03CD96252B7}" presName="compNode" presStyleCnt="0"/>
      <dgm:spPr/>
    </dgm:pt>
    <dgm:pt modelId="{1700CD6E-B4A1-4D31-B896-D5172C2EE6D3}" type="pres">
      <dgm:prSet presAssocID="{7F8792C4-A8A0-412C-B621-D03CD96252B7}" presName="bgRect" presStyleLbl="bgShp" presStyleIdx="1" presStyleCnt="4"/>
      <dgm:spPr/>
    </dgm:pt>
    <dgm:pt modelId="{53AC03BB-10BC-4056-9A5E-99010AA5C976}" type="pres">
      <dgm:prSet presAssocID="{7F8792C4-A8A0-412C-B621-D03CD96252B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FDF221A-4D07-4425-BB3F-AED40DEB4F24}" type="pres">
      <dgm:prSet presAssocID="{7F8792C4-A8A0-412C-B621-D03CD96252B7}" presName="spaceRect" presStyleCnt="0"/>
      <dgm:spPr/>
    </dgm:pt>
    <dgm:pt modelId="{5DF49667-9002-46E9-BDD4-D6EB62857F0F}" type="pres">
      <dgm:prSet presAssocID="{7F8792C4-A8A0-412C-B621-D03CD96252B7}" presName="parTx" presStyleLbl="revTx" presStyleIdx="1" presStyleCnt="4">
        <dgm:presLayoutVars>
          <dgm:chMax val="0"/>
          <dgm:chPref val="0"/>
        </dgm:presLayoutVars>
      </dgm:prSet>
      <dgm:spPr/>
    </dgm:pt>
    <dgm:pt modelId="{BFA02A16-56B2-4032-AABA-AB2D835CF05B}" type="pres">
      <dgm:prSet presAssocID="{DEE0B597-4E7E-4454-B924-6AE920C11398}" presName="sibTrans" presStyleCnt="0"/>
      <dgm:spPr/>
    </dgm:pt>
    <dgm:pt modelId="{F3C50CDE-69D6-47DF-AE69-0E9A1F51FE4B}" type="pres">
      <dgm:prSet presAssocID="{321D0097-E933-407A-B289-97D86BC28A23}" presName="compNode" presStyleCnt="0"/>
      <dgm:spPr/>
    </dgm:pt>
    <dgm:pt modelId="{0DCDABC4-AAF8-4A6D-8170-F6A4FE42C6F0}" type="pres">
      <dgm:prSet presAssocID="{321D0097-E933-407A-B289-97D86BC28A23}" presName="bgRect" presStyleLbl="bgShp" presStyleIdx="2" presStyleCnt="4"/>
      <dgm:spPr/>
    </dgm:pt>
    <dgm:pt modelId="{2018B4F1-A267-41D1-B998-6F57E4DE6D9B}" type="pres">
      <dgm:prSet presAssocID="{321D0097-E933-407A-B289-97D86BC28A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2F2933-B2A0-4468-87A8-74215B75E947}" type="pres">
      <dgm:prSet presAssocID="{321D0097-E933-407A-B289-97D86BC28A23}" presName="spaceRect" presStyleCnt="0"/>
      <dgm:spPr/>
    </dgm:pt>
    <dgm:pt modelId="{F07A9898-6F35-468A-B3D2-2CB4E093108C}" type="pres">
      <dgm:prSet presAssocID="{321D0097-E933-407A-B289-97D86BC28A23}" presName="parTx" presStyleLbl="revTx" presStyleIdx="2" presStyleCnt="4">
        <dgm:presLayoutVars>
          <dgm:chMax val="0"/>
          <dgm:chPref val="0"/>
        </dgm:presLayoutVars>
      </dgm:prSet>
      <dgm:spPr/>
    </dgm:pt>
    <dgm:pt modelId="{1C4A901C-E40B-45B0-B413-084A0ADA403F}" type="pres">
      <dgm:prSet presAssocID="{4B838D15-90EE-4E0B-986A-E9C6C4F467D9}" presName="sibTrans" presStyleCnt="0"/>
      <dgm:spPr/>
    </dgm:pt>
    <dgm:pt modelId="{3361C135-B656-4541-928D-06A4C9B09D26}" type="pres">
      <dgm:prSet presAssocID="{447139C2-DC06-4324-8E90-C3F2BF973CA8}" presName="compNode" presStyleCnt="0"/>
      <dgm:spPr/>
    </dgm:pt>
    <dgm:pt modelId="{283BA706-1017-4A4E-8BCC-0A12BBAB0425}" type="pres">
      <dgm:prSet presAssocID="{447139C2-DC06-4324-8E90-C3F2BF973CA8}" presName="bgRect" presStyleLbl="bgShp" presStyleIdx="3" presStyleCnt="4"/>
      <dgm:spPr/>
    </dgm:pt>
    <dgm:pt modelId="{93F00310-6E3A-4D48-ADCF-37134035E79B}" type="pres">
      <dgm:prSet presAssocID="{447139C2-DC06-4324-8E90-C3F2BF973CA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65AB25E-FA0A-46B4-9720-CF2C664E2E6E}" type="pres">
      <dgm:prSet presAssocID="{447139C2-DC06-4324-8E90-C3F2BF973CA8}" presName="spaceRect" presStyleCnt="0"/>
      <dgm:spPr/>
    </dgm:pt>
    <dgm:pt modelId="{BC326D20-DFFA-4DFB-AC40-5354954D954E}" type="pres">
      <dgm:prSet presAssocID="{447139C2-DC06-4324-8E90-C3F2BF973CA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BC0DD13-0122-4F6F-90BB-CD63C344F06B}" srcId="{FDADDF34-2F5F-4907-8A68-A4E51E285BAD}" destId="{321D0097-E933-407A-B289-97D86BC28A23}" srcOrd="2" destOrd="0" parTransId="{26F5F135-250D-416E-8763-5C62F2D8E7DC}" sibTransId="{4B838D15-90EE-4E0B-986A-E9C6C4F467D9}"/>
    <dgm:cxn modelId="{AC749E1C-2895-4FF6-9619-3FD64BADB1BE}" type="presOf" srcId="{CF899E69-F400-4025-8533-1BB64822082E}" destId="{2C846E84-AE18-44E7-ADAC-E9359CD36106}" srcOrd="0" destOrd="0" presId="urn:microsoft.com/office/officeart/2018/2/layout/IconVerticalSolidList"/>
    <dgm:cxn modelId="{B43D743B-E639-42DD-9EAB-A265D9868BA6}" type="presOf" srcId="{7F8792C4-A8A0-412C-B621-D03CD96252B7}" destId="{5DF49667-9002-46E9-BDD4-D6EB62857F0F}" srcOrd="0" destOrd="0" presId="urn:microsoft.com/office/officeart/2018/2/layout/IconVerticalSolidList"/>
    <dgm:cxn modelId="{48369A70-C51B-44D2-99E5-4295F300BB09}" srcId="{FDADDF34-2F5F-4907-8A68-A4E51E285BAD}" destId="{CF899E69-F400-4025-8533-1BB64822082E}" srcOrd="0" destOrd="0" parTransId="{1EDD6F99-9DC2-486A-96BF-9C18ED40D6AA}" sibTransId="{6FC4F9E0-03C4-418F-996F-65DCE105F38D}"/>
    <dgm:cxn modelId="{1BC3D880-78E2-4563-9C05-4D4966F99BC2}" srcId="{FDADDF34-2F5F-4907-8A68-A4E51E285BAD}" destId="{7F8792C4-A8A0-412C-B621-D03CD96252B7}" srcOrd="1" destOrd="0" parTransId="{9BF513C2-54C0-48BA-931F-DE91C2A407F2}" sibTransId="{DEE0B597-4E7E-4454-B924-6AE920C11398}"/>
    <dgm:cxn modelId="{98FDBBA7-8282-42FF-9E40-053F969BA38C}" type="presOf" srcId="{447139C2-DC06-4324-8E90-C3F2BF973CA8}" destId="{BC326D20-DFFA-4DFB-AC40-5354954D954E}" srcOrd="0" destOrd="0" presId="urn:microsoft.com/office/officeart/2018/2/layout/IconVerticalSolidList"/>
    <dgm:cxn modelId="{39C67FB9-3ECA-4476-A25A-E3717888D0FA}" srcId="{FDADDF34-2F5F-4907-8A68-A4E51E285BAD}" destId="{447139C2-DC06-4324-8E90-C3F2BF973CA8}" srcOrd="3" destOrd="0" parTransId="{CA182643-0605-448A-B838-B5307B3E1E45}" sibTransId="{5FF42FCD-A3B2-41BF-96FE-62F7537AF5AE}"/>
    <dgm:cxn modelId="{B35833C5-8CCC-4EE5-A532-738C07148D75}" type="presOf" srcId="{FDADDF34-2F5F-4907-8A68-A4E51E285BAD}" destId="{85F40B3D-F10E-4759-8492-E2436CB38103}" srcOrd="0" destOrd="0" presId="urn:microsoft.com/office/officeart/2018/2/layout/IconVerticalSolidList"/>
    <dgm:cxn modelId="{BB7FF8D6-4CA4-400F-BE3E-3936B09DBE0C}" type="presOf" srcId="{321D0097-E933-407A-B289-97D86BC28A23}" destId="{F07A9898-6F35-468A-B3D2-2CB4E093108C}" srcOrd="0" destOrd="0" presId="urn:microsoft.com/office/officeart/2018/2/layout/IconVerticalSolidList"/>
    <dgm:cxn modelId="{99F996F7-327A-46D8-87E8-F2B484B9D903}" type="presParOf" srcId="{85F40B3D-F10E-4759-8492-E2436CB38103}" destId="{515CAE7A-B24B-4975-AE0D-071ADCE378F0}" srcOrd="0" destOrd="0" presId="urn:microsoft.com/office/officeart/2018/2/layout/IconVerticalSolidList"/>
    <dgm:cxn modelId="{8E354BB9-A209-4945-92E6-441E4F0035C2}" type="presParOf" srcId="{515CAE7A-B24B-4975-AE0D-071ADCE378F0}" destId="{38BD22AE-D81F-4B2A-AE1A-8567408E30A7}" srcOrd="0" destOrd="0" presId="urn:microsoft.com/office/officeart/2018/2/layout/IconVerticalSolidList"/>
    <dgm:cxn modelId="{4133ADB1-2916-4B5C-8AE7-B7F547CFEDFD}" type="presParOf" srcId="{515CAE7A-B24B-4975-AE0D-071ADCE378F0}" destId="{88FE0EDF-D278-45BC-A044-8BF22FEBAF26}" srcOrd="1" destOrd="0" presId="urn:microsoft.com/office/officeart/2018/2/layout/IconVerticalSolidList"/>
    <dgm:cxn modelId="{4E706A9D-FC5D-4A42-87F2-A358A902A641}" type="presParOf" srcId="{515CAE7A-B24B-4975-AE0D-071ADCE378F0}" destId="{FDF8A2EA-3400-47E2-8B69-A14AA00AADA0}" srcOrd="2" destOrd="0" presId="urn:microsoft.com/office/officeart/2018/2/layout/IconVerticalSolidList"/>
    <dgm:cxn modelId="{8B2B5122-85F6-4A74-A885-F38D52A74457}" type="presParOf" srcId="{515CAE7A-B24B-4975-AE0D-071ADCE378F0}" destId="{2C846E84-AE18-44E7-ADAC-E9359CD36106}" srcOrd="3" destOrd="0" presId="urn:microsoft.com/office/officeart/2018/2/layout/IconVerticalSolidList"/>
    <dgm:cxn modelId="{6124E027-B9E0-444B-A565-254E844AF426}" type="presParOf" srcId="{85F40B3D-F10E-4759-8492-E2436CB38103}" destId="{D9B89BA8-0912-4E2D-BB37-D525AE1DCDCE}" srcOrd="1" destOrd="0" presId="urn:microsoft.com/office/officeart/2018/2/layout/IconVerticalSolidList"/>
    <dgm:cxn modelId="{A327F16B-F25C-4568-B97E-6C2B24CBE808}" type="presParOf" srcId="{85F40B3D-F10E-4759-8492-E2436CB38103}" destId="{281C8892-72D9-43EE-BA0D-A08373CB6A61}" srcOrd="2" destOrd="0" presId="urn:microsoft.com/office/officeart/2018/2/layout/IconVerticalSolidList"/>
    <dgm:cxn modelId="{DDB087DC-6D1F-495B-AB85-D66D4FAF8AF7}" type="presParOf" srcId="{281C8892-72D9-43EE-BA0D-A08373CB6A61}" destId="{1700CD6E-B4A1-4D31-B896-D5172C2EE6D3}" srcOrd="0" destOrd="0" presId="urn:microsoft.com/office/officeart/2018/2/layout/IconVerticalSolidList"/>
    <dgm:cxn modelId="{CF8998DB-351B-4EEA-9A4B-09EF21BE9130}" type="presParOf" srcId="{281C8892-72D9-43EE-BA0D-A08373CB6A61}" destId="{53AC03BB-10BC-4056-9A5E-99010AA5C976}" srcOrd="1" destOrd="0" presId="urn:microsoft.com/office/officeart/2018/2/layout/IconVerticalSolidList"/>
    <dgm:cxn modelId="{0936DB75-6612-461D-B9A7-88F891BB3139}" type="presParOf" srcId="{281C8892-72D9-43EE-BA0D-A08373CB6A61}" destId="{FFDF221A-4D07-4425-BB3F-AED40DEB4F24}" srcOrd="2" destOrd="0" presId="urn:microsoft.com/office/officeart/2018/2/layout/IconVerticalSolidList"/>
    <dgm:cxn modelId="{607D0166-F915-43D8-B07F-6CD3D8043F5B}" type="presParOf" srcId="{281C8892-72D9-43EE-BA0D-A08373CB6A61}" destId="{5DF49667-9002-46E9-BDD4-D6EB62857F0F}" srcOrd="3" destOrd="0" presId="urn:microsoft.com/office/officeart/2018/2/layout/IconVerticalSolidList"/>
    <dgm:cxn modelId="{4745FA41-4B45-49D5-8EEE-CC3CCA486217}" type="presParOf" srcId="{85F40B3D-F10E-4759-8492-E2436CB38103}" destId="{BFA02A16-56B2-4032-AABA-AB2D835CF05B}" srcOrd="3" destOrd="0" presId="urn:microsoft.com/office/officeart/2018/2/layout/IconVerticalSolidList"/>
    <dgm:cxn modelId="{2C9D1565-E2FF-4B79-84BE-A90F5A1EDD95}" type="presParOf" srcId="{85F40B3D-F10E-4759-8492-E2436CB38103}" destId="{F3C50CDE-69D6-47DF-AE69-0E9A1F51FE4B}" srcOrd="4" destOrd="0" presId="urn:microsoft.com/office/officeart/2018/2/layout/IconVerticalSolidList"/>
    <dgm:cxn modelId="{CB1A03E6-AAFD-4127-9FA1-ED41F3331010}" type="presParOf" srcId="{F3C50CDE-69D6-47DF-AE69-0E9A1F51FE4B}" destId="{0DCDABC4-AAF8-4A6D-8170-F6A4FE42C6F0}" srcOrd="0" destOrd="0" presId="urn:microsoft.com/office/officeart/2018/2/layout/IconVerticalSolidList"/>
    <dgm:cxn modelId="{1F610DD7-3EA9-4ED0-898D-123E5C096CFB}" type="presParOf" srcId="{F3C50CDE-69D6-47DF-AE69-0E9A1F51FE4B}" destId="{2018B4F1-A267-41D1-B998-6F57E4DE6D9B}" srcOrd="1" destOrd="0" presId="urn:microsoft.com/office/officeart/2018/2/layout/IconVerticalSolidList"/>
    <dgm:cxn modelId="{02658C66-8526-4AD3-8A14-1C6CBE18F509}" type="presParOf" srcId="{F3C50CDE-69D6-47DF-AE69-0E9A1F51FE4B}" destId="{7D2F2933-B2A0-4468-87A8-74215B75E947}" srcOrd="2" destOrd="0" presId="urn:microsoft.com/office/officeart/2018/2/layout/IconVerticalSolidList"/>
    <dgm:cxn modelId="{09087601-2E41-4D4A-9A8C-30F8899F4786}" type="presParOf" srcId="{F3C50CDE-69D6-47DF-AE69-0E9A1F51FE4B}" destId="{F07A9898-6F35-468A-B3D2-2CB4E093108C}" srcOrd="3" destOrd="0" presId="urn:microsoft.com/office/officeart/2018/2/layout/IconVerticalSolidList"/>
    <dgm:cxn modelId="{A1496F1D-6DE7-43C2-B206-28235664323E}" type="presParOf" srcId="{85F40B3D-F10E-4759-8492-E2436CB38103}" destId="{1C4A901C-E40B-45B0-B413-084A0ADA403F}" srcOrd="5" destOrd="0" presId="urn:microsoft.com/office/officeart/2018/2/layout/IconVerticalSolidList"/>
    <dgm:cxn modelId="{370D9026-29A5-45F8-BE8D-B573E291EB98}" type="presParOf" srcId="{85F40B3D-F10E-4759-8492-E2436CB38103}" destId="{3361C135-B656-4541-928D-06A4C9B09D26}" srcOrd="6" destOrd="0" presId="urn:microsoft.com/office/officeart/2018/2/layout/IconVerticalSolidList"/>
    <dgm:cxn modelId="{0775871B-95F1-4731-BDEA-83160A899956}" type="presParOf" srcId="{3361C135-B656-4541-928D-06A4C9B09D26}" destId="{283BA706-1017-4A4E-8BCC-0A12BBAB0425}" srcOrd="0" destOrd="0" presId="urn:microsoft.com/office/officeart/2018/2/layout/IconVerticalSolidList"/>
    <dgm:cxn modelId="{983FEB6E-12FF-47C0-88B3-FC0F48FDF40A}" type="presParOf" srcId="{3361C135-B656-4541-928D-06A4C9B09D26}" destId="{93F00310-6E3A-4D48-ADCF-37134035E79B}" srcOrd="1" destOrd="0" presId="urn:microsoft.com/office/officeart/2018/2/layout/IconVerticalSolidList"/>
    <dgm:cxn modelId="{45EF6E02-17B0-45BA-90BA-2631970B722D}" type="presParOf" srcId="{3361C135-B656-4541-928D-06A4C9B09D26}" destId="{465AB25E-FA0A-46B4-9720-CF2C664E2E6E}" srcOrd="2" destOrd="0" presId="urn:microsoft.com/office/officeart/2018/2/layout/IconVerticalSolidList"/>
    <dgm:cxn modelId="{9498D2EF-FD52-4728-828E-31F07718087B}" type="presParOf" srcId="{3361C135-B656-4541-928D-06A4C9B09D26}" destId="{BC326D20-DFFA-4DFB-AC40-5354954D95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D12F786-193E-4604-81EB-BDD4451FFE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929B867-1AAC-48AD-85D1-A7D0420BDD24}">
      <dgm:prSet/>
      <dgm:spPr/>
      <dgm:t>
        <a:bodyPr/>
        <a:lstStyle/>
        <a:p>
          <a:r>
            <a:rPr lang="en-US"/>
            <a:t>Here we can create something called `pseudo-replication` easily</a:t>
          </a:r>
        </a:p>
      </dgm:t>
    </dgm:pt>
    <dgm:pt modelId="{921747CA-A531-402C-BF7A-88CDB8826D72}" type="parTrans" cxnId="{20036DAF-BEB2-44F1-B416-BA58FD4846F5}">
      <dgm:prSet/>
      <dgm:spPr/>
      <dgm:t>
        <a:bodyPr/>
        <a:lstStyle/>
        <a:p>
          <a:endParaRPr lang="en-US"/>
        </a:p>
      </dgm:t>
    </dgm:pt>
    <dgm:pt modelId="{7D772EFF-0D30-4F67-969C-9383F09A9A23}" type="sibTrans" cxnId="{20036DAF-BEB2-44F1-B416-BA58FD4846F5}">
      <dgm:prSet/>
      <dgm:spPr/>
      <dgm:t>
        <a:bodyPr/>
        <a:lstStyle/>
        <a:p>
          <a:endParaRPr lang="en-US"/>
        </a:p>
      </dgm:t>
    </dgm:pt>
    <dgm:pt modelId="{7C691399-F8E9-4150-BDD3-FA0A008D72F6}">
      <dgm:prSet/>
      <dgm:spPr/>
      <dgm:t>
        <a:bodyPr/>
        <a:lstStyle/>
        <a:p>
          <a:r>
            <a:rPr lang="en-US"/>
            <a:t>This is counting one individual twice or more</a:t>
          </a:r>
        </a:p>
      </dgm:t>
    </dgm:pt>
    <dgm:pt modelId="{77CC8F2D-1165-4B51-B9D8-98E9CD9EA0D3}" type="parTrans" cxnId="{DE01A72D-3FA4-403A-994F-AA46C5C69F31}">
      <dgm:prSet/>
      <dgm:spPr/>
      <dgm:t>
        <a:bodyPr/>
        <a:lstStyle/>
        <a:p>
          <a:endParaRPr lang="en-US"/>
        </a:p>
      </dgm:t>
    </dgm:pt>
    <dgm:pt modelId="{CCDF68F0-0389-491A-8FA4-CF71E4458B1B}" type="sibTrans" cxnId="{DE01A72D-3FA4-403A-994F-AA46C5C69F31}">
      <dgm:prSet/>
      <dgm:spPr/>
      <dgm:t>
        <a:bodyPr/>
        <a:lstStyle/>
        <a:p>
          <a:endParaRPr lang="en-US"/>
        </a:p>
      </dgm:t>
    </dgm:pt>
    <dgm:pt modelId="{D2E387AA-E4EB-40B4-BF57-FC8381EF73B6}">
      <dgm:prSet/>
      <dgm:spPr/>
      <dgm:t>
        <a:bodyPr/>
        <a:lstStyle/>
        <a:p>
          <a:r>
            <a:rPr lang="en-US"/>
            <a:t>This bias data in ways we all know</a:t>
          </a:r>
        </a:p>
      </dgm:t>
    </dgm:pt>
    <dgm:pt modelId="{ABECD83F-69E6-40F5-8870-8B6058A0CF3F}" type="parTrans" cxnId="{5D0FA400-EC51-4EA7-AEBF-5FC67A8ED683}">
      <dgm:prSet/>
      <dgm:spPr/>
      <dgm:t>
        <a:bodyPr/>
        <a:lstStyle/>
        <a:p>
          <a:endParaRPr lang="en-US"/>
        </a:p>
      </dgm:t>
    </dgm:pt>
    <dgm:pt modelId="{24DE4FBE-D7E7-4284-A663-E14FC79141DF}" type="sibTrans" cxnId="{5D0FA400-EC51-4EA7-AEBF-5FC67A8ED683}">
      <dgm:prSet/>
      <dgm:spPr/>
      <dgm:t>
        <a:bodyPr/>
        <a:lstStyle/>
        <a:p>
          <a:endParaRPr lang="en-US"/>
        </a:p>
      </dgm:t>
    </dgm:pt>
    <dgm:pt modelId="{D64EB4E8-9E57-43F9-956F-CAD3651C232B}">
      <dgm:prSet/>
      <dgm:spPr/>
      <dgm:t>
        <a:bodyPr/>
        <a:lstStyle/>
        <a:p>
          <a:r>
            <a:rPr lang="en-US"/>
            <a:t>To account for this, a structured database will reduced the likelihood of statistical errors like this coming into the analysis stages of the SRC surveys</a:t>
          </a:r>
        </a:p>
      </dgm:t>
    </dgm:pt>
    <dgm:pt modelId="{970D59C0-BCAB-40E5-B12E-F8C2EFFDCAF9}" type="parTrans" cxnId="{E9EFB6B9-3C7C-4E8A-B876-387EDE843465}">
      <dgm:prSet/>
      <dgm:spPr/>
      <dgm:t>
        <a:bodyPr/>
        <a:lstStyle/>
        <a:p>
          <a:endParaRPr lang="en-US"/>
        </a:p>
      </dgm:t>
    </dgm:pt>
    <dgm:pt modelId="{E6D6D740-00E0-43C5-B2F1-009F62DDC742}" type="sibTrans" cxnId="{E9EFB6B9-3C7C-4E8A-B876-387EDE843465}">
      <dgm:prSet/>
      <dgm:spPr/>
      <dgm:t>
        <a:bodyPr/>
        <a:lstStyle/>
        <a:p>
          <a:endParaRPr lang="en-US"/>
        </a:p>
      </dgm:t>
    </dgm:pt>
    <dgm:pt modelId="{433613B2-469B-4797-A2BC-416CAFFC962E}">
      <dgm:prSet/>
      <dgm:spPr/>
      <dgm:t>
        <a:bodyPr/>
        <a:lstStyle/>
        <a:p>
          <a:r>
            <a:rPr lang="en-US"/>
            <a:t>To begin with these platforms (and surverys on them) need to be analysised seperately.</a:t>
          </a:r>
        </a:p>
      </dgm:t>
    </dgm:pt>
    <dgm:pt modelId="{E5B398AA-93C2-4526-B5F9-278A65F4C976}" type="parTrans" cxnId="{DFA2B0E3-10C9-42DF-A284-7EF857812E91}">
      <dgm:prSet/>
      <dgm:spPr/>
      <dgm:t>
        <a:bodyPr/>
        <a:lstStyle/>
        <a:p>
          <a:endParaRPr lang="en-US"/>
        </a:p>
      </dgm:t>
    </dgm:pt>
    <dgm:pt modelId="{10AA533B-36A9-42AA-B183-705630CC991A}" type="sibTrans" cxnId="{DFA2B0E3-10C9-42DF-A284-7EF857812E91}">
      <dgm:prSet/>
      <dgm:spPr/>
      <dgm:t>
        <a:bodyPr/>
        <a:lstStyle/>
        <a:p>
          <a:endParaRPr lang="en-US"/>
        </a:p>
      </dgm:t>
    </dgm:pt>
    <dgm:pt modelId="{22ECB002-9B09-4ED1-A40C-AB0CA61EE05A}" type="pres">
      <dgm:prSet presAssocID="{0D12F786-193E-4604-81EB-BDD4451FFEF0}" presName="root" presStyleCnt="0">
        <dgm:presLayoutVars>
          <dgm:dir/>
          <dgm:resizeHandles val="exact"/>
        </dgm:presLayoutVars>
      </dgm:prSet>
      <dgm:spPr/>
    </dgm:pt>
    <dgm:pt modelId="{A6E3E1F7-1DD8-4EDC-A01D-B71DA2411BAC}" type="pres">
      <dgm:prSet presAssocID="{5929B867-1AAC-48AD-85D1-A7D0420BDD24}" presName="compNode" presStyleCnt="0"/>
      <dgm:spPr/>
    </dgm:pt>
    <dgm:pt modelId="{E8680E4D-AF93-4710-8464-5D8C2ECA6A65}" type="pres">
      <dgm:prSet presAssocID="{5929B867-1AAC-48AD-85D1-A7D0420BDD24}" presName="bgRect" presStyleLbl="bgShp" presStyleIdx="0" presStyleCnt="5"/>
      <dgm:spPr/>
    </dgm:pt>
    <dgm:pt modelId="{F9423874-7F76-4917-A864-0F7A3E073882}" type="pres">
      <dgm:prSet presAssocID="{5929B867-1AAC-48AD-85D1-A7D0420BDD2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Figure"/>
        </a:ext>
      </dgm:extLst>
    </dgm:pt>
    <dgm:pt modelId="{8C994DBF-CA00-4911-99EA-E07CF3791B9F}" type="pres">
      <dgm:prSet presAssocID="{5929B867-1AAC-48AD-85D1-A7D0420BDD24}" presName="spaceRect" presStyleCnt="0"/>
      <dgm:spPr/>
    </dgm:pt>
    <dgm:pt modelId="{74C44A25-D7F8-4EF9-BBA3-94DC3E8FC145}" type="pres">
      <dgm:prSet presAssocID="{5929B867-1AAC-48AD-85D1-A7D0420BDD24}" presName="parTx" presStyleLbl="revTx" presStyleIdx="0" presStyleCnt="5">
        <dgm:presLayoutVars>
          <dgm:chMax val="0"/>
          <dgm:chPref val="0"/>
        </dgm:presLayoutVars>
      </dgm:prSet>
      <dgm:spPr/>
    </dgm:pt>
    <dgm:pt modelId="{B9FB011D-D8C4-44E0-A815-C722D898D439}" type="pres">
      <dgm:prSet presAssocID="{7D772EFF-0D30-4F67-969C-9383F09A9A23}" presName="sibTrans" presStyleCnt="0"/>
      <dgm:spPr/>
    </dgm:pt>
    <dgm:pt modelId="{645C8705-60B7-4DF5-A645-0681FCDF2C19}" type="pres">
      <dgm:prSet presAssocID="{7C691399-F8E9-4150-BDD3-FA0A008D72F6}" presName="compNode" presStyleCnt="0"/>
      <dgm:spPr/>
    </dgm:pt>
    <dgm:pt modelId="{D425A8B0-A138-4BE1-A5E6-9132FF11E003}" type="pres">
      <dgm:prSet presAssocID="{7C691399-F8E9-4150-BDD3-FA0A008D72F6}" presName="bgRect" presStyleLbl="bgShp" presStyleIdx="1" presStyleCnt="5"/>
      <dgm:spPr/>
    </dgm:pt>
    <dgm:pt modelId="{81B8B652-12B1-443C-BE59-9E7C25A6764B}" type="pres">
      <dgm:prSet presAssocID="{7C691399-F8E9-4150-BDD3-FA0A008D72F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F272538E-BB08-41D4-92FF-B8D815EDA4C0}" type="pres">
      <dgm:prSet presAssocID="{7C691399-F8E9-4150-BDD3-FA0A008D72F6}" presName="spaceRect" presStyleCnt="0"/>
      <dgm:spPr/>
    </dgm:pt>
    <dgm:pt modelId="{8309D9F8-D1A7-48B0-ACE0-953E15AE6C09}" type="pres">
      <dgm:prSet presAssocID="{7C691399-F8E9-4150-BDD3-FA0A008D72F6}" presName="parTx" presStyleLbl="revTx" presStyleIdx="1" presStyleCnt="5">
        <dgm:presLayoutVars>
          <dgm:chMax val="0"/>
          <dgm:chPref val="0"/>
        </dgm:presLayoutVars>
      </dgm:prSet>
      <dgm:spPr/>
    </dgm:pt>
    <dgm:pt modelId="{8B1DCF00-1F9A-4826-BEBF-473FBE2DEF97}" type="pres">
      <dgm:prSet presAssocID="{CCDF68F0-0389-491A-8FA4-CF71E4458B1B}" presName="sibTrans" presStyleCnt="0"/>
      <dgm:spPr/>
    </dgm:pt>
    <dgm:pt modelId="{2A44EEB5-BA36-4052-8AB9-1EFB499272B6}" type="pres">
      <dgm:prSet presAssocID="{D2E387AA-E4EB-40B4-BF57-FC8381EF73B6}" presName="compNode" presStyleCnt="0"/>
      <dgm:spPr/>
    </dgm:pt>
    <dgm:pt modelId="{C1DDACF4-8F09-4F07-8F27-F767775FF898}" type="pres">
      <dgm:prSet presAssocID="{D2E387AA-E4EB-40B4-BF57-FC8381EF73B6}" presName="bgRect" presStyleLbl="bgShp" presStyleIdx="2" presStyleCnt="5"/>
      <dgm:spPr/>
    </dgm:pt>
    <dgm:pt modelId="{FDAA151A-733E-44B9-95AC-FB3E8719A96F}" type="pres">
      <dgm:prSet presAssocID="{D2E387AA-E4EB-40B4-BF57-FC8381EF73B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373B286-9B45-4AFD-8511-4D7B35513B8D}" type="pres">
      <dgm:prSet presAssocID="{D2E387AA-E4EB-40B4-BF57-FC8381EF73B6}" presName="spaceRect" presStyleCnt="0"/>
      <dgm:spPr/>
    </dgm:pt>
    <dgm:pt modelId="{B81F9574-D876-49B0-8C62-5469DCAA9E0B}" type="pres">
      <dgm:prSet presAssocID="{D2E387AA-E4EB-40B4-BF57-FC8381EF73B6}" presName="parTx" presStyleLbl="revTx" presStyleIdx="2" presStyleCnt="5">
        <dgm:presLayoutVars>
          <dgm:chMax val="0"/>
          <dgm:chPref val="0"/>
        </dgm:presLayoutVars>
      </dgm:prSet>
      <dgm:spPr/>
    </dgm:pt>
    <dgm:pt modelId="{32B1B24F-22EA-4161-941C-5E56B49341D6}" type="pres">
      <dgm:prSet presAssocID="{24DE4FBE-D7E7-4284-A663-E14FC79141DF}" presName="sibTrans" presStyleCnt="0"/>
      <dgm:spPr/>
    </dgm:pt>
    <dgm:pt modelId="{E97D9E0A-4BF6-45DF-B61A-C8ABFC3DAE64}" type="pres">
      <dgm:prSet presAssocID="{D64EB4E8-9E57-43F9-956F-CAD3651C232B}" presName="compNode" presStyleCnt="0"/>
      <dgm:spPr/>
    </dgm:pt>
    <dgm:pt modelId="{9907EFD4-8BAF-47A1-9D30-FF52720C9944}" type="pres">
      <dgm:prSet presAssocID="{D64EB4E8-9E57-43F9-956F-CAD3651C232B}" presName="bgRect" presStyleLbl="bgShp" presStyleIdx="3" presStyleCnt="5"/>
      <dgm:spPr/>
    </dgm:pt>
    <dgm:pt modelId="{2C0E8618-D7DE-4EDD-A339-961BB5A55812}" type="pres">
      <dgm:prSet presAssocID="{D64EB4E8-9E57-43F9-956F-CAD3651C232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3138965-A78A-404C-B6F3-AD4F9D44280A}" type="pres">
      <dgm:prSet presAssocID="{D64EB4E8-9E57-43F9-956F-CAD3651C232B}" presName="spaceRect" presStyleCnt="0"/>
      <dgm:spPr/>
    </dgm:pt>
    <dgm:pt modelId="{5841F6EB-65A5-4D72-A8B8-C488E08358EE}" type="pres">
      <dgm:prSet presAssocID="{D64EB4E8-9E57-43F9-956F-CAD3651C232B}" presName="parTx" presStyleLbl="revTx" presStyleIdx="3" presStyleCnt="5">
        <dgm:presLayoutVars>
          <dgm:chMax val="0"/>
          <dgm:chPref val="0"/>
        </dgm:presLayoutVars>
      </dgm:prSet>
      <dgm:spPr/>
    </dgm:pt>
    <dgm:pt modelId="{60419B52-B52D-469C-8978-7AF841C9F8A3}" type="pres">
      <dgm:prSet presAssocID="{E6D6D740-00E0-43C5-B2F1-009F62DDC742}" presName="sibTrans" presStyleCnt="0"/>
      <dgm:spPr/>
    </dgm:pt>
    <dgm:pt modelId="{11555CDB-475F-47FC-9C2A-D58B5E409EFF}" type="pres">
      <dgm:prSet presAssocID="{433613B2-469B-4797-A2BC-416CAFFC962E}" presName="compNode" presStyleCnt="0"/>
      <dgm:spPr/>
    </dgm:pt>
    <dgm:pt modelId="{D2B5E105-1CCF-4511-BC06-44B167EF0A8E}" type="pres">
      <dgm:prSet presAssocID="{433613B2-469B-4797-A2BC-416CAFFC962E}" presName="bgRect" presStyleLbl="bgShp" presStyleIdx="4" presStyleCnt="5"/>
      <dgm:spPr/>
    </dgm:pt>
    <dgm:pt modelId="{99A1F1D2-3BAF-42C7-A1AF-3B1DFFAE6C73}" type="pres">
      <dgm:prSet presAssocID="{433613B2-469B-4797-A2BC-416CAFFC962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D7E10117-52C8-4C5A-A2E4-532F93027D66}" type="pres">
      <dgm:prSet presAssocID="{433613B2-469B-4797-A2BC-416CAFFC962E}" presName="spaceRect" presStyleCnt="0"/>
      <dgm:spPr/>
    </dgm:pt>
    <dgm:pt modelId="{7B7E13C6-1C1A-4E13-A382-5A1A0CB3009B}" type="pres">
      <dgm:prSet presAssocID="{433613B2-469B-4797-A2BC-416CAFFC962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D0FA400-EC51-4EA7-AEBF-5FC67A8ED683}" srcId="{0D12F786-193E-4604-81EB-BDD4451FFEF0}" destId="{D2E387AA-E4EB-40B4-BF57-FC8381EF73B6}" srcOrd="2" destOrd="0" parTransId="{ABECD83F-69E6-40F5-8870-8B6058A0CF3F}" sibTransId="{24DE4FBE-D7E7-4284-A663-E14FC79141DF}"/>
    <dgm:cxn modelId="{19736211-4044-4CE4-BFAA-97CD3EB461F1}" type="presOf" srcId="{D2E387AA-E4EB-40B4-BF57-FC8381EF73B6}" destId="{B81F9574-D876-49B0-8C62-5469DCAA9E0B}" srcOrd="0" destOrd="0" presId="urn:microsoft.com/office/officeart/2018/2/layout/IconVerticalSolidList"/>
    <dgm:cxn modelId="{DE01A72D-3FA4-403A-994F-AA46C5C69F31}" srcId="{0D12F786-193E-4604-81EB-BDD4451FFEF0}" destId="{7C691399-F8E9-4150-BDD3-FA0A008D72F6}" srcOrd="1" destOrd="0" parTransId="{77CC8F2D-1165-4B51-B9D8-98E9CD9EA0D3}" sibTransId="{CCDF68F0-0389-491A-8FA4-CF71E4458B1B}"/>
    <dgm:cxn modelId="{52435B5C-DFDB-46D9-8517-55F54A522582}" type="presOf" srcId="{0D12F786-193E-4604-81EB-BDD4451FFEF0}" destId="{22ECB002-9B09-4ED1-A40C-AB0CA61EE05A}" srcOrd="0" destOrd="0" presId="urn:microsoft.com/office/officeart/2018/2/layout/IconVerticalSolidList"/>
    <dgm:cxn modelId="{76E5A36F-F89B-48E6-B7D0-0180BAB3449A}" type="presOf" srcId="{433613B2-469B-4797-A2BC-416CAFFC962E}" destId="{7B7E13C6-1C1A-4E13-A382-5A1A0CB3009B}" srcOrd="0" destOrd="0" presId="urn:microsoft.com/office/officeart/2018/2/layout/IconVerticalSolidList"/>
    <dgm:cxn modelId="{67846753-13E6-4807-8351-BA872C23A92D}" type="presOf" srcId="{D64EB4E8-9E57-43F9-956F-CAD3651C232B}" destId="{5841F6EB-65A5-4D72-A8B8-C488E08358EE}" srcOrd="0" destOrd="0" presId="urn:microsoft.com/office/officeart/2018/2/layout/IconVerticalSolidList"/>
    <dgm:cxn modelId="{20036DAF-BEB2-44F1-B416-BA58FD4846F5}" srcId="{0D12F786-193E-4604-81EB-BDD4451FFEF0}" destId="{5929B867-1AAC-48AD-85D1-A7D0420BDD24}" srcOrd="0" destOrd="0" parTransId="{921747CA-A531-402C-BF7A-88CDB8826D72}" sibTransId="{7D772EFF-0D30-4F67-969C-9383F09A9A23}"/>
    <dgm:cxn modelId="{E9EFB6B9-3C7C-4E8A-B876-387EDE843465}" srcId="{0D12F786-193E-4604-81EB-BDD4451FFEF0}" destId="{D64EB4E8-9E57-43F9-956F-CAD3651C232B}" srcOrd="3" destOrd="0" parTransId="{970D59C0-BCAB-40E5-B12E-F8C2EFFDCAF9}" sibTransId="{E6D6D740-00E0-43C5-B2F1-009F62DDC742}"/>
    <dgm:cxn modelId="{11C631DD-F8CA-4AC1-B7E2-96AD8B023FAF}" type="presOf" srcId="{5929B867-1AAC-48AD-85D1-A7D0420BDD24}" destId="{74C44A25-D7F8-4EF9-BBA3-94DC3E8FC145}" srcOrd="0" destOrd="0" presId="urn:microsoft.com/office/officeart/2018/2/layout/IconVerticalSolidList"/>
    <dgm:cxn modelId="{50B816DE-1BE7-4513-B2FC-E5DEABF4AC53}" type="presOf" srcId="{7C691399-F8E9-4150-BDD3-FA0A008D72F6}" destId="{8309D9F8-D1A7-48B0-ACE0-953E15AE6C09}" srcOrd="0" destOrd="0" presId="urn:microsoft.com/office/officeart/2018/2/layout/IconVerticalSolidList"/>
    <dgm:cxn modelId="{DFA2B0E3-10C9-42DF-A284-7EF857812E91}" srcId="{0D12F786-193E-4604-81EB-BDD4451FFEF0}" destId="{433613B2-469B-4797-A2BC-416CAFFC962E}" srcOrd="4" destOrd="0" parTransId="{E5B398AA-93C2-4526-B5F9-278A65F4C976}" sibTransId="{10AA533B-36A9-42AA-B183-705630CC991A}"/>
    <dgm:cxn modelId="{CF901274-CD73-46DF-BD49-396843EFFFE1}" type="presParOf" srcId="{22ECB002-9B09-4ED1-A40C-AB0CA61EE05A}" destId="{A6E3E1F7-1DD8-4EDC-A01D-B71DA2411BAC}" srcOrd="0" destOrd="0" presId="urn:microsoft.com/office/officeart/2018/2/layout/IconVerticalSolidList"/>
    <dgm:cxn modelId="{EED1E677-357C-4C76-9586-6A50DFCA1EEA}" type="presParOf" srcId="{A6E3E1F7-1DD8-4EDC-A01D-B71DA2411BAC}" destId="{E8680E4D-AF93-4710-8464-5D8C2ECA6A65}" srcOrd="0" destOrd="0" presId="urn:microsoft.com/office/officeart/2018/2/layout/IconVerticalSolidList"/>
    <dgm:cxn modelId="{D96AA129-920C-4096-9054-DEF45579C17B}" type="presParOf" srcId="{A6E3E1F7-1DD8-4EDC-A01D-B71DA2411BAC}" destId="{F9423874-7F76-4917-A864-0F7A3E073882}" srcOrd="1" destOrd="0" presId="urn:microsoft.com/office/officeart/2018/2/layout/IconVerticalSolidList"/>
    <dgm:cxn modelId="{F9EDAEB5-7139-4BCD-8B74-9386A5CA5757}" type="presParOf" srcId="{A6E3E1F7-1DD8-4EDC-A01D-B71DA2411BAC}" destId="{8C994DBF-CA00-4911-99EA-E07CF3791B9F}" srcOrd="2" destOrd="0" presId="urn:microsoft.com/office/officeart/2018/2/layout/IconVerticalSolidList"/>
    <dgm:cxn modelId="{7214305C-2B4E-421C-8927-0B7568340403}" type="presParOf" srcId="{A6E3E1F7-1DD8-4EDC-A01D-B71DA2411BAC}" destId="{74C44A25-D7F8-4EF9-BBA3-94DC3E8FC145}" srcOrd="3" destOrd="0" presId="urn:microsoft.com/office/officeart/2018/2/layout/IconVerticalSolidList"/>
    <dgm:cxn modelId="{9257CDF4-64B4-46F4-AD69-A97184C7CDBF}" type="presParOf" srcId="{22ECB002-9B09-4ED1-A40C-AB0CA61EE05A}" destId="{B9FB011D-D8C4-44E0-A815-C722D898D439}" srcOrd="1" destOrd="0" presId="urn:microsoft.com/office/officeart/2018/2/layout/IconVerticalSolidList"/>
    <dgm:cxn modelId="{AA10EA41-8158-4A37-B595-7EBB289A7732}" type="presParOf" srcId="{22ECB002-9B09-4ED1-A40C-AB0CA61EE05A}" destId="{645C8705-60B7-4DF5-A645-0681FCDF2C19}" srcOrd="2" destOrd="0" presId="urn:microsoft.com/office/officeart/2018/2/layout/IconVerticalSolidList"/>
    <dgm:cxn modelId="{E4062206-6316-4DC6-9496-D620866D3F2D}" type="presParOf" srcId="{645C8705-60B7-4DF5-A645-0681FCDF2C19}" destId="{D425A8B0-A138-4BE1-A5E6-9132FF11E003}" srcOrd="0" destOrd="0" presId="urn:microsoft.com/office/officeart/2018/2/layout/IconVerticalSolidList"/>
    <dgm:cxn modelId="{FC643916-75E5-49A0-8761-CB7868489EC5}" type="presParOf" srcId="{645C8705-60B7-4DF5-A645-0681FCDF2C19}" destId="{81B8B652-12B1-443C-BE59-9E7C25A6764B}" srcOrd="1" destOrd="0" presId="urn:microsoft.com/office/officeart/2018/2/layout/IconVerticalSolidList"/>
    <dgm:cxn modelId="{31FA7220-139C-4760-A42E-DD848E44C26F}" type="presParOf" srcId="{645C8705-60B7-4DF5-A645-0681FCDF2C19}" destId="{F272538E-BB08-41D4-92FF-B8D815EDA4C0}" srcOrd="2" destOrd="0" presId="urn:microsoft.com/office/officeart/2018/2/layout/IconVerticalSolidList"/>
    <dgm:cxn modelId="{FC02A45E-B8EE-4DD5-8A8B-896E4F649461}" type="presParOf" srcId="{645C8705-60B7-4DF5-A645-0681FCDF2C19}" destId="{8309D9F8-D1A7-48B0-ACE0-953E15AE6C09}" srcOrd="3" destOrd="0" presId="urn:microsoft.com/office/officeart/2018/2/layout/IconVerticalSolidList"/>
    <dgm:cxn modelId="{6FE8BC5B-FB40-46E1-AD63-F4CE81C17CB9}" type="presParOf" srcId="{22ECB002-9B09-4ED1-A40C-AB0CA61EE05A}" destId="{8B1DCF00-1F9A-4826-BEBF-473FBE2DEF97}" srcOrd="3" destOrd="0" presId="urn:microsoft.com/office/officeart/2018/2/layout/IconVerticalSolidList"/>
    <dgm:cxn modelId="{CAD91EB0-400E-4744-A2EC-5D294E3DB89F}" type="presParOf" srcId="{22ECB002-9B09-4ED1-A40C-AB0CA61EE05A}" destId="{2A44EEB5-BA36-4052-8AB9-1EFB499272B6}" srcOrd="4" destOrd="0" presId="urn:microsoft.com/office/officeart/2018/2/layout/IconVerticalSolidList"/>
    <dgm:cxn modelId="{7676AADF-A949-4CCA-9DA4-DDEDD9541DDF}" type="presParOf" srcId="{2A44EEB5-BA36-4052-8AB9-1EFB499272B6}" destId="{C1DDACF4-8F09-4F07-8F27-F767775FF898}" srcOrd="0" destOrd="0" presId="urn:microsoft.com/office/officeart/2018/2/layout/IconVerticalSolidList"/>
    <dgm:cxn modelId="{9CA150F1-C178-4DAB-8F80-2587E8B067D7}" type="presParOf" srcId="{2A44EEB5-BA36-4052-8AB9-1EFB499272B6}" destId="{FDAA151A-733E-44B9-95AC-FB3E8719A96F}" srcOrd="1" destOrd="0" presId="urn:microsoft.com/office/officeart/2018/2/layout/IconVerticalSolidList"/>
    <dgm:cxn modelId="{BE25FADE-6EC7-43C0-8860-E0320B086346}" type="presParOf" srcId="{2A44EEB5-BA36-4052-8AB9-1EFB499272B6}" destId="{8373B286-9B45-4AFD-8511-4D7B35513B8D}" srcOrd="2" destOrd="0" presId="urn:microsoft.com/office/officeart/2018/2/layout/IconVerticalSolidList"/>
    <dgm:cxn modelId="{372F5087-B1C9-4DBD-B076-B69B6CAC3FB6}" type="presParOf" srcId="{2A44EEB5-BA36-4052-8AB9-1EFB499272B6}" destId="{B81F9574-D876-49B0-8C62-5469DCAA9E0B}" srcOrd="3" destOrd="0" presId="urn:microsoft.com/office/officeart/2018/2/layout/IconVerticalSolidList"/>
    <dgm:cxn modelId="{6981B7C9-003C-4879-A5A0-B28CFAED58F7}" type="presParOf" srcId="{22ECB002-9B09-4ED1-A40C-AB0CA61EE05A}" destId="{32B1B24F-22EA-4161-941C-5E56B49341D6}" srcOrd="5" destOrd="0" presId="urn:microsoft.com/office/officeart/2018/2/layout/IconVerticalSolidList"/>
    <dgm:cxn modelId="{617F7681-3034-4B81-993B-28F56CDAE2B8}" type="presParOf" srcId="{22ECB002-9B09-4ED1-A40C-AB0CA61EE05A}" destId="{E97D9E0A-4BF6-45DF-B61A-C8ABFC3DAE64}" srcOrd="6" destOrd="0" presId="urn:microsoft.com/office/officeart/2018/2/layout/IconVerticalSolidList"/>
    <dgm:cxn modelId="{1FDFC4BE-8C30-4178-89FE-3640898A5A67}" type="presParOf" srcId="{E97D9E0A-4BF6-45DF-B61A-C8ABFC3DAE64}" destId="{9907EFD4-8BAF-47A1-9D30-FF52720C9944}" srcOrd="0" destOrd="0" presId="urn:microsoft.com/office/officeart/2018/2/layout/IconVerticalSolidList"/>
    <dgm:cxn modelId="{18E46BAC-2837-492D-BA4A-32BFD9BC043F}" type="presParOf" srcId="{E97D9E0A-4BF6-45DF-B61A-C8ABFC3DAE64}" destId="{2C0E8618-D7DE-4EDD-A339-961BB5A55812}" srcOrd="1" destOrd="0" presId="urn:microsoft.com/office/officeart/2018/2/layout/IconVerticalSolidList"/>
    <dgm:cxn modelId="{4CC97BB6-5936-49DA-AE2D-121417C49D00}" type="presParOf" srcId="{E97D9E0A-4BF6-45DF-B61A-C8ABFC3DAE64}" destId="{93138965-A78A-404C-B6F3-AD4F9D44280A}" srcOrd="2" destOrd="0" presId="urn:microsoft.com/office/officeart/2018/2/layout/IconVerticalSolidList"/>
    <dgm:cxn modelId="{79B0B086-5521-4E96-A243-94D169D4006F}" type="presParOf" srcId="{E97D9E0A-4BF6-45DF-B61A-C8ABFC3DAE64}" destId="{5841F6EB-65A5-4D72-A8B8-C488E08358EE}" srcOrd="3" destOrd="0" presId="urn:microsoft.com/office/officeart/2018/2/layout/IconVerticalSolidList"/>
    <dgm:cxn modelId="{02E04A14-8634-49D0-BF02-9B895FDCB345}" type="presParOf" srcId="{22ECB002-9B09-4ED1-A40C-AB0CA61EE05A}" destId="{60419B52-B52D-469C-8978-7AF841C9F8A3}" srcOrd="7" destOrd="0" presId="urn:microsoft.com/office/officeart/2018/2/layout/IconVerticalSolidList"/>
    <dgm:cxn modelId="{4185B96B-472B-408C-BB0D-9DFC9370AE2E}" type="presParOf" srcId="{22ECB002-9B09-4ED1-A40C-AB0CA61EE05A}" destId="{11555CDB-475F-47FC-9C2A-D58B5E409EFF}" srcOrd="8" destOrd="0" presId="urn:microsoft.com/office/officeart/2018/2/layout/IconVerticalSolidList"/>
    <dgm:cxn modelId="{CB38E06D-A839-4B81-870C-A11F11079CD4}" type="presParOf" srcId="{11555CDB-475F-47FC-9C2A-D58B5E409EFF}" destId="{D2B5E105-1CCF-4511-BC06-44B167EF0A8E}" srcOrd="0" destOrd="0" presId="urn:microsoft.com/office/officeart/2018/2/layout/IconVerticalSolidList"/>
    <dgm:cxn modelId="{56D26ACB-897D-439D-B1E7-7A00D3A18444}" type="presParOf" srcId="{11555CDB-475F-47FC-9C2A-D58B5E409EFF}" destId="{99A1F1D2-3BAF-42C7-A1AF-3B1DFFAE6C73}" srcOrd="1" destOrd="0" presId="urn:microsoft.com/office/officeart/2018/2/layout/IconVerticalSolidList"/>
    <dgm:cxn modelId="{E6ABF69F-6CA2-4BBB-89AD-AF9F7FFA92BC}" type="presParOf" srcId="{11555CDB-475F-47FC-9C2A-D58B5E409EFF}" destId="{D7E10117-52C8-4C5A-A2E4-532F93027D66}" srcOrd="2" destOrd="0" presId="urn:microsoft.com/office/officeart/2018/2/layout/IconVerticalSolidList"/>
    <dgm:cxn modelId="{65E40632-9FB0-45BC-AB96-492C964BBD14}" type="presParOf" srcId="{11555CDB-475F-47FC-9C2A-D58B5E409EFF}" destId="{7B7E13C6-1C1A-4E13-A382-5A1A0CB300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742D08-E7A4-415B-9BF4-9F6D5841AA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B5AADCC-5BF5-465C-ABDC-B744DC6352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Analysis uses a simple structured `.csv` database</a:t>
          </a:r>
        </a:p>
      </dgm:t>
    </dgm:pt>
    <dgm:pt modelId="{E8001F0B-84D2-4C2E-ADEB-6897789CA709}" type="parTrans" cxnId="{8A407913-26BA-45C8-900B-D3AEDE789291}">
      <dgm:prSet/>
      <dgm:spPr/>
      <dgm:t>
        <a:bodyPr/>
        <a:lstStyle/>
        <a:p>
          <a:endParaRPr lang="en-US"/>
        </a:p>
      </dgm:t>
    </dgm:pt>
    <dgm:pt modelId="{62ACC01D-1B3F-4697-804B-3A09FBD43869}" type="sibTrans" cxnId="{8A407913-26BA-45C8-900B-D3AEDE789291}">
      <dgm:prSet/>
      <dgm:spPr/>
      <dgm:t>
        <a:bodyPr/>
        <a:lstStyle/>
        <a:p>
          <a:endParaRPr lang="en-US"/>
        </a:p>
      </dgm:t>
    </dgm:pt>
    <dgm:pt modelId="{797F8EA4-3AF6-4546-A5FB-E5D3B37F4B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 additional structure and complexity is scalable </a:t>
          </a:r>
        </a:p>
      </dgm:t>
    </dgm:pt>
    <dgm:pt modelId="{B5DCA349-9488-48C7-89D4-48527679FDF1}" type="parTrans" cxnId="{B924DD63-023C-4A80-A740-9111B9B4F79C}">
      <dgm:prSet/>
      <dgm:spPr/>
      <dgm:t>
        <a:bodyPr/>
        <a:lstStyle/>
        <a:p>
          <a:endParaRPr lang="en-US"/>
        </a:p>
      </dgm:t>
    </dgm:pt>
    <dgm:pt modelId="{FD165C20-71D9-42C8-B1D8-7DC0C545B1D0}" type="sibTrans" cxnId="{B924DD63-023C-4A80-A740-9111B9B4F79C}">
      <dgm:prSet/>
      <dgm:spPr/>
      <dgm:t>
        <a:bodyPr/>
        <a:lstStyle/>
        <a:p>
          <a:endParaRPr lang="en-US"/>
        </a:p>
      </dgm:t>
    </dgm:pt>
    <dgm:pt modelId="{98EE76F5-A7D6-4F41-98CF-0F21C8D4E5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Document using current open science framework `</a:t>
          </a:r>
          <a:r>
            <a:rPr lang="en-US" dirty="0" err="1"/>
            <a:t>dataspice</a:t>
          </a:r>
          <a:r>
            <a:rPr lang="en-US" dirty="0"/>
            <a:t>`</a:t>
          </a:r>
        </a:p>
      </dgm:t>
    </dgm:pt>
    <dgm:pt modelId="{9BB5854F-C9B8-48D9-BD53-8B444ECDA723}" type="parTrans" cxnId="{B3541910-7333-442F-A31B-B0C523217729}">
      <dgm:prSet/>
      <dgm:spPr/>
      <dgm:t>
        <a:bodyPr/>
        <a:lstStyle/>
        <a:p>
          <a:endParaRPr lang="en-US"/>
        </a:p>
      </dgm:t>
    </dgm:pt>
    <dgm:pt modelId="{AB4DB53F-39D8-4977-AB7D-6899B1E4B200}" type="sibTrans" cxnId="{B3541910-7333-442F-A31B-B0C523217729}">
      <dgm:prSet/>
      <dgm:spPr/>
      <dgm:t>
        <a:bodyPr/>
        <a:lstStyle/>
        <a:p>
          <a:endParaRPr lang="en-US"/>
        </a:p>
      </dgm:t>
    </dgm:pt>
    <dgm:pt modelId="{56ADBB20-61E5-48E8-B9C3-F2D2022EFBAC}" type="pres">
      <dgm:prSet presAssocID="{DB742D08-E7A4-415B-9BF4-9F6D5841AAED}" presName="root" presStyleCnt="0">
        <dgm:presLayoutVars>
          <dgm:dir/>
          <dgm:resizeHandles val="exact"/>
        </dgm:presLayoutVars>
      </dgm:prSet>
      <dgm:spPr/>
    </dgm:pt>
    <dgm:pt modelId="{B5E35C55-4DAE-4C9A-B3DF-904FF66558E2}" type="pres">
      <dgm:prSet presAssocID="{6B5AADCC-5BF5-465C-ABDC-B744DC635247}" presName="compNode" presStyleCnt="0"/>
      <dgm:spPr/>
    </dgm:pt>
    <dgm:pt modelId="{A76ED081-9938-4790-A040-906D108B6E39}" type="pres">
      <dgm:prSet presAssocID="{6B5AADCC-5BF5-465C-ABDC-B744DC635247}" presName="bgRect" presStyleLbl="bgShp" presStyleIdx="0" presStyleCnt="3"/>
      <dgm:spPr/>
    </dgm:pt>
    <dgm:pt modelId="{FAFC956D-5924-43A3-BC90-24DBCA13F236}" type="pres">
      <dgm:prSet presAssocID="{6B5AADCC-5BF5-465C-ABDC-B744DC6352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C076811-46A3-4643-B964-9E3C4D22D16A}" type="pres">
      <dgm:prSet presAssocID="{6B5AADCC-5BF5-465C-ABDC-B744DC635247}" presName="spaceRect" presStyleCnt="0"/>
      <dgm:spPr/>
    </dgm:pt>
    <dgm:pt modelId="{95431426-045D-42B4-954F-E85F9D3E0DA2}" type="pres">
      <dgm:prSet presAssocID="{6B5AADCC-5BF5-465C-ABDC-B744DC635247}" presName="parTx" presStyleLbl="revTx" presStyleIdx="0" presStyleCnt="3">
        <dgm:presLayoutVars>
          <dgm:chMax val="0"/>
          <dgm:chPref val="0"/>
        </dgm:presLayoutVars>
      </dgm:prSet>
      <dgm:spPr/>
    </dgm:pt>
    <dgm:pt modelId="{0645D7B0-5C11-4D58-9FB0-2D3A8D1736D4}" type="pres">
      <dgm:prSet presAssocID="{62ACC01D-1B3F-4697-804B-3A09FBD43869}" presName="sibTrans" presStyleCnt="0"/>
      <dgm:spPr/>
    </dgm:pt>
    <dgm:pt modelId="{91DCD67D-B7EB-4B4E-84FE-9F99D056DBCF}" type="pres">
      <dgm:prSet presAssocID="{797F8EA4-3AF6-4546-A5FB-E5D3B37F4B05}" presName="compNode" presStyleCnt="0"/>
      <dgm:spPr/>
    </dgm:pt>
    <dgm:pt modelId="{F7CD6A99-80F9-4D14-ABA2-CE597AD73231}" type="pres">
      <dgm:prSet presAssocID="{797F8EA4-3AF6-4546-A5FB-E5D3B37F4B05}" presName="bgRect" presStyleLbl="bgShp" presStyleIdx="1" presStyleCnt="3"/>
      <dgm:spPr/>
    </dgm:pt>
    <dgm:pt modelId="{7B865EDF-C970-47D4-9EC6-67A52AC1AC0F}" type="pres">
      <dgm:prSet presAssocID="{797F8EA4-3AF6-4546-A5FB-E5D3B37F4B0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24137B4-7E43-4ED6-BD82-A7C905AC08BA}" type="pres">
      <dgm:prSet presAssocID="{797F8EA4-3AF6-4546-A5FB-E5D3B37F4B05}" presName="spaceRect" presStyleCnt="0"/>
      <dgm:spPr/>
    </dgm:pt>
    <dgm:pt modelId="{42D5F941-58E5-475F-8981-C4F14492E0D5}" type="pres">
      <dgm:prSet presAssocID="{797F8EA4-3AF6-4546-A5FB-E5D3B37F4B05}" presName="parTx" presStyleLbl="revTx" presStyleIdx="1" presStyleCnt="3">
        <dgm:presLayoutVars>
          <dgm:chMax val="0"/>
          <dgm:chPref val="0"/>
        </dgm:presLayoutVars>
      </dgm:prSet>
      <dgm:spPr/>
    </dgm:pt>
    <dgm:pt modelId="{224C08AB-C2BE-4066-BD6A-4E5C8B8E1A73}" type="pres">
      <dgm:prSet presAssocID="{FD165C20-71D9-42C8-B1D8-7DC0C545B1D0}" presName="sibTrans" presStyleCnt="0"/>
      <dgm:spPr/>
    </dgm:pt>
    <dgm:pt modelId="{90AC843D-A4A4-46EC-ABFA-2A29906A2BE1}" type="pres">
      <dgm:prSet presAssocID="{98EE76F5-A7D6-4F41-98CF-0F21C8D4E5B5}" presName="compNode" presStyleCnt="0"/>
      <dgm:spPr/>
    </dgm:pt>
    <dgm:pt modelId="{C067CC5B-4766-4917-ABE9-34DADD784172}" type="pres">
      <dgm:prSet presAssocID="{98EE76F5-A7D6-4F41-98CF-0F21C8D4E5B5}" presName="bgRect" presStyleLbl="bgShp" presStyleIdx="2" presStyleCnt="3"/>
      <dgm:spPr/>
    </dgm:pt>
    <dgm:pt modelId="{8BA5D8AB-8FEC-4F86-90FE-EF9C540C5DEC}" type="pres">
      <dgm:prSet presAssocID="{98EE76F5-A7D6-4F41-98CF-0F21C8D4E5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59B45CF8-B6F6-473A-BA4D-CD9FC60C0E10}" type="pres">
      <dgm:prSet presAssocID="{98EE76F5-A7D6-4F41-98CF-0F21C8D4E5B5}" presName="spaceRect" presStyleCnt="0"/>
      <dgm:spPr/>
    </dgm:pt>
    <dgm:pt modelId="{8081361D-FC2F-4DBD-B333-780745A5FC7F}" type="pres">
      <dgm:prSet presAssocID="{98EE76F5-A7D6-4F41-98CF-0F21C8D4E5B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3541910-7333-442F-A31B-B0C523217729}" srcId="{DB742D08-E7A4-415B-9BF4-9F6D5841AAED}" destId="{98EE76F5-A7D6-4F41-98CF-0F21C8D4E5B5}" srcOrd="2" destOrd="0" parTransId="{9BB5854F-C9B8-48D9-BD53-8B444ECDA723}" sibTransId="{AB4DB53F-39D8-4977-AB7D-6899B1E4B200}"/>
    <dgm:cxn modelId="{8A407913-26BA-45C8-900B-D3AEDE789291}" srcId="{DB742D08-E7A4-415B-9BF4-9F6D5841AAED}" destId="{6B5AADCC-5BF5-465C-ABDC-B744DC635247}" srcOrd="0" destOrd="0" parTransId="{E8001F0B-84D2-4C2E-ADEB-6897789CA709}" sibTransId="{62ACC01D-1B3F-4697-804B-3A09FBD43869}"/>
    <dgm:cxn modelId="{B8988139-8768-4B58-9B59-BDDD9CD12957}" type="presOf" srcId="{797F8EA4-3AF6-4546-A5FB-E5D3B37F4B05}" destId="{42D5F941-58E5-475F-8981-C4F14492E0D5}" srcOrd="0" destOrd="0" presId="urn:microsoft.com/office/officeart/2018/2/layout/IconVerticalSolidList"/>
    <dgm:cxn modelId="{C05EAE3D-B1F3-4953-B1D7-AE22E549475C}" type="presOf" srcId="{DB742D08-E7A4-415B-9BF4-9F6D5841AAED}" destId="{56ADBB20-61E5-48E8-B9C3-F2D2022EFBAC}" srcOrd="0" destOrd="0" presId="urn:microsoft.com/office/officeart/2018/2/layout/IconVerticalSolidList"/>
    <dgm:cxn modelId="{B924DD63-023C-4A80-A740-9111B9B4F79C}" srcId="{DB742D08-E7A4-415B-9BF4-9F6D5841AAED}" destId="{797F8EA4-3AF6-4546-A5FB-E5D3B37F4B05}" srcOrd="1" destOrd="0" parTransId="{B5DCA349-9488-48C7-89D4-48527679FDF1}" sibTransId="{FD165C20-71D9-42C8-B1D8-7DC0C545B1D0}"/>
    <dgm:cxn modelId="{FE05EB98-8285-478F-A615-C84E6FCDB718}" type="presOf" srcId="{6B5AADCC-5BF5-465C-ABDC-B744DC635247}" destId="{95431426-045D-42B4-954F-E85F9D3E0DA2}" srcOrd="0" destOrd="0" presId="urn:microsoft.com/office/officeart/2018/2/layout/IconVerticalSolidList"/>
    <dgm:cxn modelId="{F65722B5-A049-45E2-AF9F-DD743D1F8CEE}" type="presOf" srcId="{98EE76F5-A7D6-4F41-98CF-0F21C8D4E5B5}" destId="{8081361D-FC2F-4DBD-B333-780745A5FC7F}" srcOrd="0" destOrd="0" presId="urn:microsoft.com/office/officeart/2018/2/layout/IconVerticalSolidList"/>
    <dgm:cxn modelId="{57F5AE97-C1DE-461A-8FE9-B5B519B6B6B2}" type="presParOf" srcId="{56ADBB20-61E5-48E8-B9C3-F2D2022EFBAC}" destId="{B5E35C55-4DAE-4C9A-B3DF-904FF66558E2}" srcOrd="0" destOrd="0" presId="urn:microsoft.com/office/officeart/2018/2/layout/IconVerticalSolidList"/>
    <dgm:cxn modelId="{373E2521-C53D-47A3-BE93-391ACD704689}" type="presParOf" srcId="{B5E35C55-4DAE-4C9A-B3DF-904FF66558E2}" destId="{A76ED081-9938-4790-A040-906D108B6E39}" srcOrd="0" destOrd="0" presId="urn:microsoft.com/office/officeart/2018/2/layout/IconVerticalSolidList"/>
    <dgm:cxn modelId="{1E1D78FE-77CB-4467-AFFD-1445479056FC}" type="presParOf" srcId="{B5E35C55-4DAE-4C9A-B3DF-904FF66558E2}" destId="{FAFC956D-5924-43A3-BC90-24DBCA13F236}" srcOrd="1" destOrd="0" presId="urn:microsoft.com/office/officeart/2018/2/layout/IconVerticalSolidList"/>
    <dgm:cxn modelId="{EA3903B7-3C85-46CE-BFBE-44AC95A881B0}" type="presParOf" srcId="{B5E35C55-4DAE-4C9A-B3DF-904FF66558E2}" destId="{8C076811-46A3-4643-B964-9E3C4D22D16A}" srcOrd="2" destOrd="0" presId="urn:microsoft.com/office/officeart/2018/2/layout/IconVerticalSolidList"/>
    <dgm:cxn modelId="{B18ADAB1-6DD2-4B4F-9A39-A7A82B452FF6}" type="presParOf" srcId="{B5E35C55-4DAE-4C9A-B3DF-904FF66558E2}" destId="{95431426-045D-42B4-954F-E85F9D3E0DA2}" srcOrd="3" destOrd="0" presId="urn:microsoft.com/office/officeart/2018/2/layout/IconVerticalSolidList"/>
    <dgm:cxn modelId="{459A1AF8-1581-4B07-9B29-183E1091CB4E}" type="presParOf" srcId="{56ADBB20-61E5-48E8-B9C3-F2D2022EFBAC}" destId="{0645D7B0-5C11-4D58-9FB0-2D3A8D1736D4}" srcOrd="1" destOrd="0" presId="urn:microsoft.com/office/officeart/2018/2/layout/IconVerticalSolidList"/>
    <dgm:cxn modelId="{D0F75431-3FD6-487D-B527-FD4743D4B978}" type="presParOf" srcId="{56ADBB20-61E5-48E8-B9C3-F2D2022EFBAC}" destId="{91DCD67D-B7EB-4B4E-84FE-9F99D056DBCF}" srcOrd="2" destOrd="0" presId="urn:microsoft.com/office/officeart/2018/2/layout/IconVerticalSolidList"/>
    <dgm:cxn modelId="{048FAFF6-DABD-4107-897C-9C189A8C6054}" type="presParOf" srcId="{91DCD67D-B7EB-4B4E-84FE-9F99D056DBCF}" destId="{F7CD6A99-80F9-4D14-ABA2-CE597AD73231}" srcOrd="0" destOrd="0" presId="urn:microsoft.com/office/officeart/2018/2/layout/IconVerticalSolidList"/>
    <dgm:cxn modelId="{790326B8-6030-4D78-9CF1-108CC2211738}" type="presParOf" srcId="{91DCD67D-B7EB-4B4E-84FE-9F99D056DBCF}" destId="{7B865EDF-C970-47D4-9EC6-67A52AC1AC0F}" srcOrd="1" destOrd="0" presId="urn:microsoft.com/office/officeart/2018/2/layout/IconVerticalSolidList"/>
    <dgm:cxn modelId="{083BFF60-737C-4914-83CF-D1E5C1AF16FE}" type="presParOf" srcId="{91DCD67D-B7EB-4B4E-84FE-9F99D056DBCF}" destId="{224137B4-7E43-4ED6-BD82-A7C905AC08BA}" srcOrd="2" destOrd="0" presId="urn:microsoft.com/office/officeart/2018/2/layout/IconVerticalSolidList"/>
    <dgm:cxn modelId="{FCED739D-9226-4D98-99A8-887D1643AE65}" type="presParOf" srcId="{91DCD67D-B7EB-4B4E-84FE-9F99D056DBCF}" destId="{42D5F941-58E5-475F-8981-C4F14492E0D5}" srcOrd="3" destOrd="0" presId="urn:microsoft.com/office/officeart/2018/2/layout/IconVerticalSolidList"/>
    <dgm:cxn modelId="{69C951E3-7A69-43D0-AFE0-DDCDEABA9FA3}" type="presParOf" srcId="{56ADBB20-61E5-48E8-B9C3-F2D2022EFBAC}" destId="{224C08AB-C2BE-4066-BD6A-4E5C8B8E1A73}" srcOrd="3" destOrd="0" presId="urn:microsoft.com/office/officeart/2018/2/layout/IconVerticalSolidList"/>
    <dgm:cxn modelId="{446C1D7E-0EBE-4F14-886F-27CDD9BF5303}" type="presParOf" srcId="{56ADBB20-61E5-48E8-B9C3-F2D2022EFBAC}" destId="{90AC843D-A4A4-46EC-ABFA-2A29906A2BE1}" srcOrd="4" destOrd="0" presId="urn:microsoft.com/office/officeart/2018/2/layout/IconVerticalSolidList"/>
    <dgm:cxn modelId="{5DF74213-9993-4CF5-BBE0-773AB7FE927D}" type="presParOf" srcId="{90AC843D-A4A4-46EC-ABFA-2A29906A2BE1}" destId="{C067CC5B-4766-4917-ABE9-34DADD784172}" srcOrd="0" destOrd="0" presId="urn:microsoft.com/office/officeart/2018/2/layout/IconVerticalSolidList"/>
    <dgm:cxn modelId="{BB498C24-4B4A-406E-B230-5D08D22FEF1A}" type="presParOf" srcId="{90AC843D-A4A4-46EC-ABFA-2A29906A2BE1}" destId="{8BA5D8AB-8FEC-4F86-90FE-EF9C540C5DEC}" srcOrd="1" destOrd="0" presId="urn:microsoft.com/office/officeart/2018/2/layout/IconVerticalSolidList"/>
    <dgm:cxn modelId="{DE2A0825-A3EC-4F9C-AFCA-76E40918BC62}" type="presParOf" srcId="{90AC843D-A4A4-46EC-ABFA-2A29906A2BE1}" destId="{59B45CF8-B6F6-473A-BA4D-CD9FC60C0E10}" srcOrd="2" destOrd="0" presId="urn:microsoft.com/office/officeart/2018/2/layout/IconVerticalSolidList"/>
    <dgm:cxn modelId="{C0C6C887-BB4B-4C4A-ACAF-905EF7EB8AEF}" type="presParOf" srcId="{90AC843D-A4A4-46EC-ABFA-2A29906A2BE1}" destId="{8081361D-FC2F-4DBD-B333-780745A5FC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7C46C33-86BE-44C6-81B2-FF5EED501B39}" type="doc">
      <dgm:prSet loTypeId="urn:microsoft.com/office/officeart/2005/8/layout/cycle5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AU"/>
        </a:p>
      </dgm:t>
    </dgm:pt>
    <dgm:pt modelId="{BF663C8E-A3DF-4D90-954F-CA4AF89CE66D}">
      <dgm:prSet phldrT="[Text]" custT="1"/>
      <dgm:spPr>
        <a:gradFill rotWithShape="0">
          <a:gsLst>
            <a:gs pos="0">
              <a:srgbClr val="A5A5A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A5A5A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A5A5A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95250" tIns="95250" rIns="95250" bIns="95250" numCol="1" spcCol="1270" anchor="ctr" anchorCtr="0"/>
        <a:lstStyle/>
        <a:p>
          <a:r>
            <a:rPr lang="en-US" sz="1800" kern="1200" dirty="0"/>
            <a:t>Week </a:t>
          </a:r>
          <a:r>
            <a:rPr lang="en-US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One</a:t>
          </a:r>
          <a:endParaRPr lang="en-AU" sz="25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5E72DA42-DF69-42FE-A2CA-060E31A4E0B5}" type="parTrans" cxnId="{0AB469D4-EA24-4DC9-8A4C-E2B834784704}">
      <dgm:prSet/>
      <dgm:spPr/>
      <dgm:t>
        <a:bodyPr/>
        <a:lstStyle/>
        <a:p>
          <a:endParaRPr lang="en-AU"/>
        </a:p>
      </dgm:t>
    </dgm:pt>
    <dgm:pt modelId="{41337608-17AD-4C4B-8241-6A58B316337C}" type="sibTrans" cxnId="{0AB469D4-EA24-4DC9-8A4C-E2B834784704}">
      <dgm:prSet/>
      <dgm:spPr/>
      <dgm:t>
        <a:bodyPr/>
        <a:lstStyle/>
        <a:p>
          <a:endParaRPr lang="en-AU"/>
        </a:p>
      </dgm:t>
    </dgm:pt>
    <dgm:pt modelId="{06F9F6B5-D542-4C59-8B6A-E760A0CAB0D7}">
      <dgm:prSet phldrT="[Text]"/>
      <dgm:spPr/>
      <dgm:t>
        <a:bodyPr/>
        <a:lstStyle/>
        <a:p>
          <a:r>
            <a:rPr lang="en-US" dirty="0"/>
            <a:t>Week Two</a:t>
          </a:r>
          <a:endParaRPr lang="en-AU" dirty="0"/>
        </a:p>
      </dgm:t>
    </dgm:pt>
    <dgm:pt modelId="{0B0D45C6-A522-451D-AACF-DD671A96408E}" type="parTrans" cxnId="{620CE5E7-283D-4272-807A-0E27CE469305}">
      <dgm:prSet/>
      <dgm:spPr/>
      <dgm:t>
        <a:bodyPr/>
        <a:lstStyle/>
        <a:p>
          <a:endParaRPr lang="en-AU"/>
        </a:p>
      </dgm:t>
    </dgm:pt>
    <dgm:pt modelId="{20C3CB3E-D5F4-45FD-98BF-D005C671582A}" type="sibTrans" cxnId="{620CE5E7-283D-4272-807A-0E27CE469305}">
      <dgm:prSet/>
      <dgm:spPr/>
      <dgm:t>
        <a:bodyPr/>
        <a:lstStyle/>
        <a:p>
          <a:endParaRPr lang="en-AU"/>
        </a:p>
      </dgm:t>
    </dgm:pt>
    <dgm:pt modelId="{A03DB6EB-14C8-48DF-B392-4BA59E8D1E64}">
      <dgm:prSet phldrT="[Text]"/>
      <dgm:spPr/>
      <dgm:t>
        <a:bodyPr/>
        <a:lstStyle/>
        <a:p>
          <a:r>
            <a:rPr lang="en-US" dirty="0"/>
            <a:t>Week Three</a:t>
          </a:r>
          <a:endParaRPr lang="en-AU" dirty="0"/>
        </a:p>
      </dgm:t>
    </dgm:pt>
    <dgm:pt modelId="{133AFDF7-5FFA-4427-BE4B-5046C399FDF2}" type="parTrans" cxnId="{CE8BBF53-203A-4E43-B36F-F9A76C82957D}">
      <dgm:prSet/>
      <dgm:spPr/>
      <dgm:t>
        <a:bodyPr/>
        <a:lstStyle/>
        <a:p>
          <a:endParaRPr lang="en-AU"/>
        </a:p>
      </dgm:t>
    </dgm:pt>
    <dgm:pt modelId="{36411E6A-E0AC-4B8C-9043-A89CAC58C593}" type="sibTrans" cxnId="{CE8BBF53-203A-4E43-B36F-F9A76C82957D}">
      <dgm:prSet/>
      <dgm:spPr/>
      <dgm:t>
        <a:bodyPr/>
        <a:lstStyle/>
        <a:p>
          <a:endParaRPr lang="en-AU"/>
        </a:p>
      </dgm:t>
    </dgm:pt>
    <dgm:pt modelId="{E483351F-0F0E-4FFA-9E38-0967DE073313}">
      <dgm:prSet phldrT="[Text]"/>
      <dgm:spPr/>
      <dgm:t>
        <a:bodyPr/>
        <a:lstStyle/>
        <a:p>
          <a:r>
            <a:rPr lang="en-US" dirty="0"/>
            <a:t>Week Four</a:t>
          </a:r>
          <a:endParaRPr lang="en-AU" dirty="0"/>
        </a:p>
      </dgm:t>
    </dgm:pt>
    <dgm:pt modelId="{86FCC4C8-512C-4541-90BA-6B6A7F4B174F}" type="parTrans" cxnId="{1AD6EFF0-594B-4255-8105-ECDDE9E8DD1D}">
      <dgm:prSet/>
      <dgm:spPr/>
      <dgm:t>
        <a:bodyPr/>
        <a:lstStyle/>
        <a:p>
          <a:endParaRPr lang="en-AU"/>
        </a:p>
      </dgm:t>
    </dgm:pt>
    <dgm:pt modelId="{B211EA80-51A9-46A0-B935-C9E8C4177034}" type="sibTrans" cxnId="{1AD6EFF0-594B-4255-8105-ECDDE9E8DD1D}">
      <dgm:prSet/>
      <dgm:spPr/>
      <dgm:t>
        <a:bodyPr/>
        <a:lstStyle/>
        <a:p>
          <a:endParaRPr lang="en-AU"/>
        </a:p>
      </dgm:t>
    </dgm:pt>
    <dgm:pt modelId="{8CA0C8FE-1E3A-43AA-87D5-409E65627EA3}" type="pres">
      <dgm:prSet presAssocID="{57C46C33-86BE-44C6-81B2-FF5EED501B39}" presName="cycle" presStyleCnt="0">
        <dgm:presLayoutVars>
          <dgm:dir/>
          <dgm:resizeHandles val="exact"/>
        </dgm:presLayoutVars>
      </dgm:prSet>
      <dgm:spPr/>
    </dgm:pt>
    <dgm:pt modelId="{7DBDA2DF-B082-467A-B457-A1C22A2FF613}" type="pres">
      <dgm:prSet presAssocID="{BF663C8E-A3DF-4D90-954F-CA4AF89CE66D}" presName="node" presStyleLbl="node1" presStyleIdx="0" presStyleCnt="4" custRadScaleRad="221320" custRadScaleInc="-224017">
        <dgm:presLayoutVars>
          <dgm:bulletEnabled val="1"/>
        </dgm:presLayoutVars>
      </dgm:prSet>
      <dgm:spPr>
        <a:xfrm>
          <a:off x="1610613" y="690003"/>
          <a:ext cx="1553207" cy="1009584"/>
        </a:xfrm>
        <a:prstGeom prst="roundRect">
          <a:avLst/>
        </a:prstGeom>
      </dgm:spPr>
    </dgm:pt>
    <dgm:pt modelId="{E4545F9B-720A-4CE6-81BE-2D2280B7D21C}" type="pres">
      <dgm:prSet presAssocID="{BF663C8E-A3DF-4D90-954F-CA4AF89CE66D}" presName="spNode" presStyleCnt="0"/>
      <dgm:spPr/>
    </dgm:pt>
    <dgm:pt modelId="{1D825660-D13C-4BB5-8964-4E3ED57C71EC}" type="pres">
      <dgm:prSet presAssocID="{41337608-17AD-4C4B-8241-6A58B316337C}" presName="sibTrans" presStyleLbl="sibTrans1D1" presStyleIdx="0" presStyleCnt="4"/>
      <dgm:spPr/>
    </dgm:pt>
    <dgm:pt modelId="{7C9FA957-0FE6-4FDC-A00D-E09CCAD7EDB6}" type="pres">
      <dgm:prSet presAssocID="{06F9F6B5-D542-4C59-8B6A-E760A0CAB0D7}" presName="node" presStyleLbl="node1" presStyleIdx="1" presStyleCnt="4" custRadScaleRad="124505" custRadScaleInc="-238034">
        <dgm:presLayoutVars>
          <dgm:bulletEnabled val="1"/>
        </dgm:presLayoutVars>
      </dgm:prSet>
      <dgm:spPr/>
    </dgm:pt>
    <dgm:pt modelId="{8508D55F-B8CA-43EB-B570-CFAACFB07699}" type="pres">
      <dgm:prSet presAssocID="{06F9F6B5-D542-4C59-8B6A-E760A0CAB0D7}" presName="spNode" presStyleCnt="0"/>
      <dgm:spPr/>
    </dgm:pt>
    <dgm:pt modelId="{C7C2898A-949C-454E-8AFC-596C2C05BDF6}" type="pres">
      <dgm:prSet presAssocID="{20C3CB3E-D5F4-45FD-98BF-D005C671582A}" presName="sibTrans" presStyleLbl="sibTrans1D1" presStyleIdx="1" presStyleCnt="4"/>
      <dgm:spPr/>
    </dgm:pt>
    <dgm:pt modelId="{631E349F-686D-41BB-BD30-92EB132A92D3}" type="pres">
      <dgm:prSet presAssocID="{A03DB6EB-14C8-48DF-B392-4BA59E8D1E64}" presName="node" presStyleLbl="node1" presStyleIdx="2" presStyleCnt="4" custRadScaleRad="10144" custRadScaleInc="-378326">
        <dgm:presLayoutVars>
          <dgm:bulletEnabled val="1"/>
        </dgm:presLayoutVars>
      </dgm:prSet>
      <dgm:spPr/>
    </dgm:pt>
    <dgm:pt modelId="{E6EDA9BC-D05B-4F97-95EF-686A654F33B3}" type="pres">
      <dgm:prSet presAssocID="{A03DB6EB-14C8-48DF-B392-4BA59E8D1E64}" presName="spNode" presStyleCnt="0"/>
      <dgm:spPr/>
    </dgm:pt>
    <dgm:pt modelId="{EA403B1F-B3EB-4D11-89B6-8B317B505107}" type="pres">
      <dgm:prSet presAssocID="{36411E6A-E0AC-4B8C-9043-A89CAC58C593}" presName="sibTrans" presStyleLbl="sibTrans1D1" presStyleIdx="2" presStyleCnt="4"/>
      <dgm:spPr/>
    </dgm:pt>
    <dgm:pt modelId="{7927A241-F190-4A02-A7BC-76350D1A3F6A}" type="pres">
      <dgm:prSet presAssocID="{E483351F-0F0E-4FFA-9E38-0967DE073313}" presName="node" presStyleLbl="node1" presStyleIdx="3" presStyleCnt="4" custRadScaleRad="125479" custRadScaleInc="-92340">
        <dgm:presLayoutVars>
          <dgm:bulletEnabled val="1"/>
        </dgm:presLayoutVars>
      </dgm:prSet>
      <dgm:spPr/>
    </dgm:pt>
    <dgm:pt modelId="{BE8961DE-A5E6-45AA-90E3-CD542A390C9E}" type="pres">
      <dgm:prSet presAssocID="{E483351F-0F0E-4FFA-9E38-0967DE073313}" presName="spNode" presStyleCnt="0"/>
      <dgm:spPr/>
    </dgm:pt>
    <dgm:pt modelId="{3FA1C3A9-AB3E-438C-91D0-1B67837973BC}" type="pres">
      <dgm:prSet presAssocID="{B211EA80-51A9-46A0-B935-C9E8C4177034}" presName="sibTrans" presStyleLbl="sibTrans1D1" presStyleIdx="3" presStyleCnt="4"/>
      <dgm:spPr/>
    </dgm:pt>
  </dgm:ptLst>
  <dgm:cxnLst>
    <dgm:cxn modelId="{4CBE160A-E10F-44AD-B36B-3008929A47C1}" type="presOf" srcId="{36411E6A-E0AC-4B8C-9043-A89CAC58C593}" destId="{EA403B1F-B3EB-4D11-89B6-8B317B505107}" srcOrd="0" destOrd="0" presId="urn:microsoft.com/office/officeart/2005/8/layout/cycle5"/>
    <dgm:cxn modelId="{851E0D30-12C8-4A3F-8D28-75092A7757BF}" type="presOf" srcId="{20C3CB3E-D5F4-45FD-98BF-D005C671582A}" destId="{C7C2898A-949C-454E-8AFC-596C2C05BDF6}" srcOrd="0" destOrd="0" presId="urn:microsoft.com/office/officeart/2005/8/layout/cycle5"/>
    <dgm:cxn modelId="{33E5AE3D-716C-4714-A9E9-F120584007B8}" type="presOf" srcId="{41337608-17AD-4C4B-8241-6A58B316337C}" destId="{1D825660-D13C-4BB5-8964-4E3ED57C71EC}" srcOrd="0" destOrd="0" presId="urn:microsoft.com/office/officeart/2005/8/layout/cycle5"/>
    <dgm:cxn modelId="{92699968-8C4C-4097-8734-815D952B3664}" type="presOf" srcId="{06F9F6B5-D542-4C59-8B6A-E760A0CAB0D7}" destId="{7C9FA957-0FE6-4FDC-A00D-E09CCAD7EDB6}" srcOrd="0" destOrd="0" presId="urn:microsoft.com/office/officeart/2005/8/layout/cycle5"/>
    <dgm:cxn modelId="{CE8BBF53-203A-4E43-B36F-F9A76C82957D}" srcId="{57C46C33-86BE-44C6-81B2-FF5EED501B39}" destId="{A03DB6EB-14C8-48DF-B392-4BA59E8D1E64}" srcOrd="2" destOrd="0" parTransId="{133AFDF7-5FFA-4427-BE4B-5046C399FDF2}" sibTransId="{36411E6A-E0AC-4B8C-9043-A89CAC58C593}"/>
    <dgm:cxn modelId="{246A5D54-F4E4-42E9-B0D6-E628BEDF706F}" type="presOf" srcId="{BF663C8E-A3DF-4D90-954F-CA4AF89CE66D}" destId="{7DBDA2DF-B082-467A-B457-A1C22A2FF613}" srcOrd="0" destOrd="0" presId="urn:microsoft.com/office/officeart/2005/8/layout/cycle5"/>
    <dgm:cxn modelId="{B367599A-16C1-4C4E-876E-5F13AD54DD89}" type="presOf" srcId="{A03DB6EB-14C8-48DF-B392-4BA59E8D1E64}" destId="{631E349F-686D-41BB-BD30-92EB132A92D3}" srcOrd="0" destOrd="0" presId="urn:microsoft.com/office/officeart/2005/8/layout/cycle5"/>
    <dgm:cxn modelId="{EF0F49B3-566D-4608-8B6C-724D0DED1471}" type="presOf" srcId="{B211EA80-51A9-46A0-B935-C9E8C4177034}" destId="{3FA1C3A9-AB3E-438C-91D0-1B67837973BC}" srcOrd="0" destOrd="0" presId="urn:microsoft.com/office/officeart/2005/8/layout/cycle5"/>
    <dgm:cxn modelId="{0AB469D4-EA24-4DC9-8A4C-E2B834784704}" srcId="{57C46C33-86BE-44C6-81B2-FF5EED501B39}" destId="{BF663C8E-A3DF-4D90-954F-CA4AF89CE66D}" srcOrd="0" destOrd="0" parTransId="{5E72DA42-DF69-42FE-A2CA-060E31A4E0B5}" sibTransId="{41337608-17AD-4C4B-8241-6A58B316337C}"/>
    <dgm:cxn modelId="{156F3DD5-2975-474A-80EE-8F163C567D1B}" type="presOf" srcId="{57C46C33-86BE-44C6-81B2-FF5EED501B39}" destId="{8CA0C8FE-1E3A-43AA-87D5-409E65627EA3}" srcOrd="0" destOrd="0" presId="urn:microsoft.com/office/officeart/2005/8/layout/cycle5"/>
    <dgm:cxn modelId="{A36131E5-6793-4310-9E8D-1A10B89DB55F}" type="presOf" srcId="{E483351F-0F0E-4FFA-9E38-0967DE073313}" destId="{7927A241-F190-4A02-A7BC-76350D1A3F6A}" srcOrd="0" destOrd="0" presId="urn:microsoft.com/office/officeart/2005/8/layout/cycle5"/>
    <dgm:cxn modelId="{620CE5E7-283D-4272-807A-0E27CE469305}" srcId="{57C46C33-86BE-44C6-81B2-FF5EED501B39}" destId="{06F9F6B5-D542-4C59-8B6A-E760A0CAB0D7}" srcOrd="1" destOrd="0" parTransId="{0B0D45C6-A522-451D-AACF-DD671A96408E}" sibTransId="{20C3CB3E-D5F4-45FD-98BF-D005C671582A}"/>
    <dgm:cxn modelId="{1AD6EFF0-594B-4255-8105-ECDDE9E8DD1D}" srcId="{57C46C33-86BE-44C6-81B2-FF5EED501B39}" destId="{E483351F-0F0E-4FFA-9E38-0967DE073313}" srcOrd="3" destOrd="0" parTransId="{86FCC4C8-512C-4541-90BA-6B6A7F4B174F}" sibTransId="{B211EA80-51A9-46A0-B935-C9E8C4177034}"/>
    <dgm:cxn modelId="{B59279D2-BB3E-46E0-AFF7-1B69DA64A53A}" type="presParOf" srcId="{8CA0C8FE-1E3A-43AA-87D5-409E65627EA3}" destId="{7DBDA2DF-B082-467A-B457-A1C22A2FF613}" srcOrd="0" destOrd="0" presId="urn:microsoft.com/office/officeart/2005/8/layout/cycle5"/>
    <dgm:cxn modelId="{8C8D4BBE-D71A-4110-9401-DB6B3BB690E7}" type="presParOf" srcId="{8CA0C8FE-1E3A-43AA-87D5-409E65627EA3}" destId="{E4545F9B-720A-4CE6-81BE-2D2280B7D21C}" srcOrd="1" destOrd="0" presId="urn:microsoft.com/office/officeart/2005/8/layout/cycle5"/>
    <dgm:cxn modelId="{7A1FE8DC-4AB4-4EA9-AE4A-7EA75978E528}" type="presParOf" srcId="{8CA0C8FE-1E3A-43AA-87D5-409E65627EA3}" destId="{1D825660-D13C-4BB5-8964-4E3ED57C71EC}" srcOrd="2" destOrd="0" presId="urn:microsoft.com/office/officeart/2005/8/layout/cycle5"/>
    <dgm:cxn modelId="{A6082AFB-79CF-4F3C-8E4D-83780B4882A0}" type="presParOf" srcId="{8CA0C8FE-1E3A-43AA-87D5-409E65627EA3}" destId="{7C9FA957-0FE6-4FDC-A00D-E09CCAD7EDB6}" srcOrd="3" destOrd="0" presId="urn:microsoft.com/office/officeart/2005/8/layout/cycle5"/>
    <dgm:cxn modelId="{1D312646-467B-47A2-950E-F7DEA1D0867E}" type="presParOf" srcId="{8CA0C8FE-1E3A-43AA-87D5-409E65627EA3}" destId="{8508D55F-B8CA-43EB-B570-CFAACFB07699}" srcOrd="4" destOrd="0" presId="urn:microsoft.com/office/officeart/2005/8/layout/cycle5"/>
    <dgm:cxn modelId="{7DA4D6EA-72C8-406A-917A-5D1B60D80BEA}" type="presParOf" srcId="{8CA0C8FE-1E3A-43AA-87D5-409E65627EA3}" destId="{C7C2898A-949C-454E-8AFC-596C2C05BDF6}" srcOrd="5" destOrd="0" presId="urn:microsoft.com/office/officeart/2005/8/layout/cycle5"/>
    <dgm:cxn modelId="{80D46065-B271-4E17-AFCD-16DDF65E6FE6}" type="presParOf" srcId="{8CA0C8FE-1E3A-43AA-87D5-409E65627EA3}" destId="{631E349F-686D-41BB-BD30-92EB132A92D3}" srcOrd="6" destOrd="0" presId="urn:microsoft.com/office/officeart/2005/8/layout/cycle5"/>
    <dgm:cxn modelId="{0FC218F2-FE7E-48E8-8FBE-6C2216D2C302}" type="presParOf" srcId="{8CA0C8FE-1E3A-43AA-87D5-409E65627EA3}" destId="{E6EDA9BC-D05B-4F97-95EF-686A654F33B3}" srcOrd="7" destOrd="0" presId="urn:microsoft.com/office/officeart/2005/8/layout/cycle5"/>
    <dgm:cxn modelId="{99645EB1-70D8-449D-8337-E59FDB7AE06F}" type="presParOf" srcId="{8CA0C8FE-1E3A-43AA-87D5-409E65627EA3}" destId="{EA403B1F-B3EB-4D11-89B6-8B317B505107}" srcOrd="8" destOrd="0" presId="urn:microsoft.com/office/officeart/2005/8/layout/cycle5"/>
    <dgm:cxn modelId="{4FE288B7-6F2F-4150-AA90-B91497D6A641}" type="presParOf" srcId="{8CA0C8FE-1E3A-43AA-87D5-409E65627EA3}" destId="{7927A241-F190-4A02-A7BC-76350D1A3F6A}" srcOrd="9" destOrd="0" presId="urn:microsoft.com/office/officeart/2005/8/layout/cycle5"/>
    <dgm:cxn modelId="{D8EC30DD-F50E-4437-A268-DF48C155E5FE}" type="presParOf" srcId="{8CA0C8FE-1E3A-43AA-87D5-409E65627EA3}" destId="{BE8961DE-A5E6-45AA-90E3-CD542A390C9E}" srcOrd="10" destOrd="0" presId="urn:microsoft.com/office/officeart/2005/8/layout/cycle5"/>
    <dgm:cxn modelId="{36CE9723-946C-46FB-98AC-C379E86947F0}" type="presParOf" srcId="{8CA0C8FE-1E3A-43AA-87D5-409E65627EA3}" destId="{3FA1C3A9-AB3E-438C-91D0-1B67837973BC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14F6C-284A-46B0-A93C-2D77736906F9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E52F7-493B-46B3-91BE-3F923C16D561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E2F1D-8638-4407-921C-E1532A9AD2CB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Focus on engaging student community</a:t>
          </a:r>
        </a:p>
      </dsp:txBody>
      <dsp:txXfrm>
        <a:off x="1429899" y="2442"/>
        <a:ext cx="5083704" cy="1238008"/>
      </dsp:txXfrm>
    </dsp:sp>
    <dsp:sp modelId="{059DEDDB-7530-469C-8DF0-0251F5A40BA8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82C49-40E4-40DC-92C1-0CFB984A7447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388D8-4550-40BA-B188-2344DA62CB19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Feedback or surveys?</a:t>
          </a:r>
        </a:p>
      </dsp:txBody>
      <dsp:txXfrm>
        <a:off x="1429899" y="1549953"/>
        <a:ext cx="5083704" cy="1238008"/>
      </dsp:txXfrm>
    </dsp:sp>
    <dsp:sp modelId="{D1A80E1C-752B-4FBE-A628-9964F245D551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3FF95-5BA2-4F56-A5BD-550E4F14B375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3BBDB-4DC7-40B9-AF10-511395D186BD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being used for what?</a:t>
          </a:r>
        </a:p>
      </dsp:txBody>
      <dsp:txXfrm>
        <a:off x="1429899" y="3097464"/>
        <a:ext cx="5083704" cy="1238008"/>
      </dsp:txXfrm>
    </dsp:sp>
    <dsp:sp modelId="{9656810C-CF1A-4AB4-A335-B6658FFBD6C9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98178-BB45-452C-8579-AB52AB561DEF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910AA-1767-4D87-8DC8-4EF698F15882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Security </a:t>
          </a:r>
        </a:p>
      </dsp:txBody>
      <dsp:txXfrm>
        <a:off x="1429899" y="4644974"/>
        <a:ext cx="5083704" cy="12380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DA2DF-B082-467A-B457-A1C22A2FF613}">
      <dsp:nvSpPr>
        <dsp:cNvPr id="0" name=""/>
        <dsp:cNvSpPr/>
      </dsp:nvSpPr>
      <dsp:spPr>
        <a:xfrm>
          <a:off x="4512723" y="0"/>
          <a:ext cx="1254928" cy="81570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Week One</a:t>
          </a:r>
          <a:endParaRPr lang="en-AU" sz="1200" kern="1200" dirty="0"/>
        </a:p>
      </dsp:txBody>
      <dsp:txXfrm>
        <a:off x="4552542" y="39819"/>
        <a:ext cx="1175290" cy="736065"/>
      </dsp:txXfrm>
    </dsp:sp>
    <dsp:sp modelId="{1D825660-D13C-4BB5-8964-4E3ED57C71EC}">
      <dsp:nvSpPr>
        <dsp:cNvPr id="0" name=""/>
        <dsp:cNvSpPr/>
      </dsp:nvSpPr>
      <dsp:spPr>
        <a:xfrm>
          <a:off x="1979373" y="-421456"/>
          <a:ext cx="3256606" cy="3256606"/>
        </a:xfrm>
        <a:custGeom>
          <a:avLst/>
          <a:gdLst/>
          <a:ahLst/>
          <a:cxnLst/>
          <a:rect l="0" t="0" r="0" b="0"/>
          <a:pathLst>
            <a:path>
              <a:moveTo>
                <a:pt x="3226482" y="1316539"/>
              </a:moveTo>
              <a:arcTo wR="1628303" hR="1628303" stAng="20937702" swAng="51721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4FC6A-5EA0-4A45-8CF0-D47AC3CA68CC}">
      <dsp:nvSpPr>
        <dsp:cNvPr id="0" name=""/>
        <dsp:cNvSpPr/>
      </dsp:nvSpPr>
      <dsp:spPr>
        <a:xfrm>
          <a:off x="4656582" y="1219430"/>
          <a:ext cx="1254928" cy="81570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Headline </a:t>
          </a:r>
          <a:r>
            <a:rPr lang="en-US" sz="1200" kern="1200" dirty="0"/>
            <a:t>article (</a:t>
          </a:r>
          <a:r>
            <a:rPr lang="en-US" sz="1200" kern="1200"/>
            <a:t>editors control)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 dirty="0"/>
        </a:p>
      </dsp:txBody>
      <dsp:txXfrm>
        <a:off x="4696401" y="1259249"/>
        <a:ext cx="1175290" cy="736065"/>
      </dsp:txXfrm>
    </dsp:sp>
    <dsp:sp modelId="{777E05FB-1482-4FD9-86DD-457C4EB82876}">
      <dsp:nvSpPr>
        <dsp:cNvPr id="0" name=""/>
        <dsp:cNvSpPr/>
      </dsp:nvSpPr>
      <dsp:spPr>
        <a:xfrm>
          <a:off x="5385497" y="1216026"/>
          <a:ext cx="3256606" cy="3256606"/>
        </a:xfrm>
        <a:custGeom>
          <a:avLst/>
          <a:gdLst/>
          <a:ahLst/>
          <a:cxnLst/>
          <a:rect l="0" t="0" r="0" b="0"/>
          <a:pathLst>
            <a:path>
              <a:moveTo>
                <a:pt x="899238" y="172337"/>
              </a:moveTo>
              <a:arcTo wR="1628303" hR="1628303" stAng="14604053" swAng="339540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FA957-0FE6-4FDC-A00D-E09CCAD7EDB6}">
      <dsp:nvSpPr>
        <dsp:cNvPr id="0" name=""/>
        <dsp:cNvSpPr/>
      </dsp:nvSpPr>
      <dsp:spPr>
        <a:xfrm>
          <a:off x="8185068" y="1323904"/>
          <a:ext cx="1254928" cy="81570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Week Two</a:t>
          </a:r>
          <a:endParaRPr lang="en-AU" sz="2000" kern="1200" dirty="0"/>
        </a:p>
      </dsp:txBody>
      <dsp:txXfrm>
        <a:off x="8224887" y="1363723"/>
        <a:ext cx="1175290" cy="736065"/>
      </dsp:txXfrm>
    </dsp:sp>
    <dsp:sp modelId="{C7C2898A-949C-454E-8AFC-596C2C05BDF6}">
      <dsp:nvSpPr>
        <dsp:cNvPr id="0" name=""/>
        <dsp:cNvSpPr/>
      </dsp:nvSpPr>
      <dsp:spPr>
        <a:xfrm>
          <a:off x="2966137" y="-1488532"/>
          <a:ext cx="5932376" cy="5932376"/>
        </a:xfrm>
        <a:custGeom>
          <a:avLst/>
          <a:gdLst/>
          <a:ahLst/>
          <a:cxnLst/>
          <a:rect l="0" t="0" r="0" b="0"/>
          <a:pathLst>
            <a:path>
              <a:moveTo>
                <a:pt x="5371551" y="4701844"/>
              </a:moveTo>
              <a:arcTo wR="2966188" hR="2966188" stAng="2148802" swAng="8049803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E349F-686D-41BB-BD30-92EB132A92D3}">
      <dsp:nvSpPr>
        <dsp:cNvPr id="0" name=""/>
        <dsp:cNvSpPr/>
      </dsp:nvSpPr>
      <dsp:spPr>
        <a:xfrm>
          <a:off x="2711415" y="0"/>
          <a:ext cx="1254928" cy="81570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Week Three</a:t>
          </a:r>
          <a:endParaRPr lang="en-AU" sz="2000" kern="1200" dirty="0"/>
        </a:p>
      </dsp:txBody>
      <dsp:txXfrm>
        <a:off x="2751234" y="39819"/>
        <a:ext cx="1175290" cy="736065"/>
      </dsp:txXfrm>
    </dsp:sp>
    <dsp:sp modelId="{EA403B1F-B3EB-4D11-89B6-8B317B505107}">
      <dsp:nvSpPr>
        <dsp:cNvPr id="0" name=""/>
        <dsp:cNvSpPr/>
      </dsp:nvSpPr>
      <dsp:spPr>
        <a:xfrm>
          <a:off x="658244" y="-441004"/>
          <a:ext cx="3861739" cy="3861739"/>
        </a:xfrm>
        <a:custGeom>
          <a:avLst/>
          <a:gdLst/>
          <a:ahLst/>
          <a:cxnLst/>
          <a:rect l="0" t="0" r="0" b="0"/>
          <a:pathLst>
            <a:path>
              <a:moveTo>
                <a:pt x="3642328" y="1036909"/>
              </a:moveTo>
              <a:arcTo wR="1930869" hR="1930869" stAng="19945214" swAng="8049803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7A241-F190-4A02-A7BC-76350D1A3F6A}">
      <dsp:nvSpPr>
        <dsp:cNvPr id="0" name=""/>
        <dsp:cNvSpPr/>
      </dsp:nvSpPr>
      <dsp:spPr>
        <a:xfrm>
          <a:off x="654452" y="2164026"/>
          <a:ext cx="1254928" cy="815703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Week Four</a:t>
          </a:r>
          <a:endParaRPr lang="en-AU" sz="2000" kern="1200" dirty="0"/>
        </a:p>
      </dsp:txBody>
      <dsp:txXfrm>
        <a:off x="694271" y="2203845"/>
        <a:ext cx="1175290" cy="736065"/>
      </dsp:txXfrm>
    </dsp:sp>
    <dsp:sp modelId="{3FA1C3A9-AB3E-438C-91D0-1B67837973BC}">
      <dsp:nvSpPr>
        <dsp:cNvPr id="0" name=""/>
        <dsp:cNvSpPr/>
      </dsp:nvSpPr>
      <dsp:spPr>
        <a:xfrm>
          <a:off x="1054837" y="-476238"/>
          <a:ext cx="3650080" cy="3650080"/>
        </a:xfrm>
        <a:custGeom>
          <a:avLst/>
          <a:gdLst/>
          <a:ahLst/>
          <a:cxnLst/>
          <a:rect l="0" t="0" r="0" b="0"/>
          <a:pathLst>
            <a:path>
              <a:moveTo>
                <a:pt x="3627" y="1940051"/>
              </a:moveTo>
              <a:arcTo wR="1825040" hR="1825040" stAng="10583215" swAng="8049803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4696E-6548-4532-8E3F-365AF7B5AEDA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6C4DF-4DF0-424F-A746-55E016BF7C60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78C73-08EF-44DF-96EE-F7820C8A78DE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Limited information</a:t>
          </a:r>
        </a:p>
      </dsp:txBody>
      <dsp:txXfrm>
        <a:off x="1941716" y="718"/>
        <a:ext cx="4571887" cy="1681139"/>
      </dsp:txXfrm>
    </dsp:sp>
    <dsp:sp modelId="{9957D142-50A2-4157-A53C-D87E545DD7F5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29DB-545E-4B0E-A1C4-C6B53CD015CD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642F5-9F2B-4F81-81E4-06A3C161635A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Lots of different places</a:t>
          </a:r>
        </a:p>
      </dsp:txBody>
      <dsp:txXfrm>
        <a:off x="1941716" y="2102143"/>
        <a:ext cx="4571887" cy="1681139"/>
      </dsp:txXfrm>
    </dsp:sp>
    <dsp:sp modelId="{DEC6E99F-36A1-4D84-A104-0E963622089F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C1107-D949-468E-BE03-A886F8C89D79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1D416-5E98-42C0-A612-00103359BEB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Needs to be centralized and de-idenfitied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14F6C-284A-46B0-A93C-2D77736906F9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E52F7-493B-46B3-91BE-3F923C16D561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E2F1D-8638-4407-921C-E1532A9AD2CB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Socials</a:t>
          </a:r>
        </a:p>
      </dsp:txBody>
      <dsp:txXfrm>
        <a:off x="1941716" y="718"/>
        <a:ext cx="4571887" cy="1681139"/>
      </dsp:txXfrm>
    </dsp:sp>
    <dsp:sp modelId="{D1A80E1C-752B-4FBE-A628-9964F245D551}">
      <dsp:nvSpPr>
        <dsp:cNvPr id="0" name=""/>
        <dsp:cNvSpPr/>
      </dsp:nvSpPr>
      <dsp:spPr>
        <a:xfrm>
          <a:off x="0" y="1886671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3FF95-5BA2-4F56-A5BD-550E4F14B375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3BBDB-4DC7-40B9-AF10-511395D186BD}">
      <dsp:nvSpPr>
        <dsp:cNvPr id="0" name=""/>
        <dsp:cNvSpPr/>
      </dsp:nvSpPr>
      <dsp:spPr>
        <a:xfrm>
          <a:off x="1941716" y="190919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Word of mouth</a:t>
          </a:r>
        </a:p>
      </dsp:txBody>
      <dsp:txXfrm>
        <a:off x="1941716" y="1909198"/>
        <a:ext cx="4571887" cy="1681139"/>
      </dsp:txXfrm>
    </dsp:sp>
    <dsp:sp modelId="{9656810C-CF1A-4AB4-A335-B6658FFBD6C9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98178-BB45-452C-8579-AB52AB561DE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910AA-1767-4D87-8DC8-4EF698F15882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Email </a:t>
          </a:r>
        </a:p>
      </dsp:txBody>
      <dsp:txXfrm>
        <a:off x="1941716" y="4203567"/>
        <a:ext cx="4571887" cy="168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14F6C-284A-46B0-A93C-2D77736906F9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E52F7-493B-46B3-91BE-3F923C16D561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E2F1D-8638-4407-921C-E1532A9AD2CB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Teams</a:t>
          </a:r>
        </a:p>
      </dsp:txBody>
      <dsp:txXfrm>
        <a:off x="1941716" y="718"/>
        <a:ext cx="4571887" cy="1681139"/>
      </dsp:txXfrm>
    </dsp:sp>
    <dsp:sp modelId="{D1A80E1C-752B-4FBE-A628-9964F245D551}">
      <dsp:nvSpPr>
        <dsp:cNvPr id="0" name=""/>
        <dsp:cNvSpPr/>
      </dsp:nvSpPr>
      <dsp:spPr>
        <a:xfrm>
          <a:off x="0" y="1886671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3FF95-5BA2-4F56-A5BD-550E4F14B375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3BBDB-4DC7-40B9-AF10-511395D186BD}">
      <dsp:nvSpPr>
        <dsp:cNvPr id="0" name=""/>
        <dsp:cNvSpPr/>
      </dsp:nvSpPr>
      <dsp:spPr>
        <a:xfrm>
          <a:off x="1941716" y="190919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Socials</a:t>
          </a:r>
        </a:p>
      </dsp:txBody>
      <dsp:txXfrm>
        <a:off x="1941716" y="1909198"/>
        <a:ext cx="4571887" cy="1681139"/>
      </dsp:txXfrm>
    </dsp:sp>
    <dsp:sp modelId="{9656810C-CF1A-4AB4-A335-B6658FFBD6C9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98178-BB45-452C-8579-AB52AB561DE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910AA-1767-4D87-8DC8-4EF698F15882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Email </a:t>
          </a:r>
        </a:p>
      </dsp:txBody>
      <dsp:txXfrm>
        <a:off x="1941716" y="4203567"/>
        <a:ext cx="4571887" cy="1681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F9308-CA8E-465D-816B-9D9C6EEBEF89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4409CE-326A-4FE3-A2E0-01C995196814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67CB7-B19E-4E4A-826D-119E7F89A39A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Key outcomes of interest are students voices and platform of data collection just needs to be accounted for</a:t>
          </a:r>
        </a:p>
      </dsp:txBody>
      <dsp:txXfrm>
        <a:off x="1131174" y="4597"/>
        <a:ext cx="5382429" cy="979371"/>
      </dsp:txXfrm>
    </dsp:sp>
    <dsp:sp modelId="{20DC8C64-2AE0-43E1-90AB-668C09A4BF6D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F6F27-4AC1-4604-9970-98AF9C977566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8382F-BC66-468C-AD52-4FDBB1839C35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Combining datasets brings with it one key issue.</a:t>
          </a:r>
        </a:p>
      </dsp:txBody>
      <dsp:txXfrm>
        <a:off x="1131174" y="1228812"/>
        <a:ext cx="5382429" cy="979371"/>
      </dsp:txXfrm>
    </dsp:sp>
    <dsp:sp modelId="{1D124023-1C04-4EAF-908D-4409AAA8FAD3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F57E3-E666-4FDE-963C-387401F9C2D0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E6E6F-CEF1-45F0-BD74-0ED8E517E3BF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UNIQUE identifier</a:t>
          </a:r>
        </a:p>
      </dsp:txBody>
      <dsp:txXfrm>
        <a:off x="1131174" y="2453027"/>
        <a:ext cx="5382429" cy="979371"/>
      </dsp:txXfrm>
    </dsp:sp>
    <dsp:sp modelId="{84E97FC5-104A-4703-811A-BFC46EED2073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60E4C-043E-4DE5-AF17-CD1D24A3523E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7B405-57F9-4D24-8D0F-B1E30743E55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 the SRC this identifier belongs with the personal dataset that is confidential</a:t>
          </a:r>
        </a:p>
      </dsp:txBody>
      <dsp:txXfrm>
        <a:off x="1131174" y="3677241"/>
        <a:ext cx="5382429" cy="979371"/>
      </dsp:txXfrm>
    </dsp:sp>
    <dsp:sp modelId="{E5A691AA-2202-4F9F-B6FF-61CAB1E14C9F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8D07E-F5EA-4ACC-B0AE-C25A90C000C4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A2CF4-D1A9-425D-AD7D-F92A429D379E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then needs to be added or collected in a clear way on all platforms</a:t>
          </a:r>
        </a:p>
      </dsp:txBody>
      <dsp:txXfrm>
        <a:off x="1131174" y="4901456"/>
        <a:ext cx="5382429" cy="9793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D22AE-D81F-4B2A-AE1A-8567408E30A7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E0EDF-D278-45BC-A044-8BF22FEBAF26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46E84-AE18-44E7-ADAC-E9359CD36106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looks different….</a:t>
          </a:r>
        </a:p>
      </dsp:txBody>
      <dsp:txXfrm>
        <a:off x="1429899" y="2442"/>
        <a:ext cx="5083704" cy="1238008"/>
      </dsp:txXfrm>
    </dsp:sp>
    <dsp:sp modelId="{1700CD6E-B4A1-4D31-B896-D5172C2EE6D3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C03BB-10BC-4056-9A5E-99010AA5C976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49667-9002-46E9-BDD4-D6EB62857F0F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Teams collection</a:t>
          </a:r>
        </a:p>
      </dsp:txBody>
      <dsp:txXfrm>
        <a:off x="1429899" y="1549953"/>
        <a:ext cx="5083704" cy="1238008"/>
      </dsp:txXfrm>
    </dsp:sp>
    <dsp:sp modelId="{0DCDABC4-AAF8-4A6D-8170-F6A4FE42C6F0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8B4F1-A267-41D1-B998-6F57E4DE6D9B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A9898-6F35-468A-B3D2-2CB4E093108C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Other meta-www use data</a:t>
          </a:r>
        </a:p>
      </dsp:txBody>
      <dsp:txXfrm>
        <a:off x="1429899" y="3097464"/>
        <a:ext cx="5083704" cy="1238008"/>
      </dsp:txXfrm>
    </dsp:sp>
    <dsp:sp modelId="{283BA706-1017-4A4E-8BCC-0A12BBAB0425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00310-6E3A-4D48-ADCF-37134035E79B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26D20-DFFA-4DFB-AC40-5354954D954E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Security of data stored</a:t>
          </a:r>
        </a:p>
      </dsp:txBody>
      <dsp:txXfrm>
        <a:off x="1429899" y="4644974"/>
        <a:ext cx="5083704" cy="12380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80E4D-AF93-4710-8464-5D8C2ECA6A65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23874-7F76-4917-A864-0F7A3E073882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44A25-D7F8-4EF9-BBA3-94DC3E8FC145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Here we can create something called `pseudo-replication` easily</a:t>
          </a:r>
        </a:p>
      </dsp:txBody>
      <dsp:txXfrm>
        <a:off x="1131174" y="4597"/>
        <a:ext cx="5382429" cy="979371"/>
      </dsp:txXfrm>
    </dsp:sp>
    <dsp:sp modelId="{D425A8B0-A138-4BE1-A5E6-9132FF11E003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8B652-12B1-443C-BE59-9E7C25A6764B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9D9F8-D1A7-48B0-ACE0-953E15AE6C09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is counting one individual twice or more</a:t>
          </a:r>
        </a:p>
      </dsp:txBody>
      <dsp:txXfrm>
        <a:off x="1131174" y="1228812"/>
        <a:ext cx="5382429" cy="979371"/>
      </dsp:txXfrm>
    </dsp:sp>
    <dsp:sp modelId="{C1DDACF4-8F09-4F07-8F27-F767775FF898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A151A-733E-44B9-95AC-FB3E8719A96F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F9574-D876-49B0-8C62-5469DCAA9E0B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bias data in ways we all know</a:t>
          </a:r>
        </a:p>
      </dsp:txBody>
      <dsp:txXfrm>
        <a:off x="1131174" y="2453027"/>
        <a:ext cx="5382429" cy="979371"/>
      </dsp:txXfrm>
    </dsp:sp>
    <dsp:sp modelId="{9907EFD4-8BAF-47A1-9D30-FF52720C9944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E8618-D7DE-4EDD-A339-961BB5A55812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1F6EB-65A5-4D72-A8B8-C488E08358EE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 account for this, a structured database will reduced the likelihood of statistical errors like this coming into the analysis stages of the SRC surveys</a:t>
          </a:r>
        </a:p>
      </dsp:txBody>
      <dsp:txXfrm>
        <a:off x="1131174" y="3677241"/>
        <a:ext cx="5382429" cy="979371"/>
      </dsp:txXfrm>
    </dsp:sp>
    <dsp:sp modelId="{D2B5E105-1CCF-4511-BC06-44B167EF0A8E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1F1D2-3BAF-42C7-A1AF-3B1DFFAE6C73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E13C6-1C1A-4E13-A382-5A1A0CB3009B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 begin with these platforms (and surverys on them) need to be analysised seperately.</a:t>
          </a:r>
        </a:p>
      </dsp:txBody>
      <dsp:txXfrm>
        <a:off x="1131174" y="4901456"/>
        <a:ext cx="5382429" cy="9793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ED081-9938-4790-A040-906D108B6E39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C956D-5924-43A3-BC90-24DBCA13F236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31426-045D-42B4-954F-E85F9D3E0DA2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Analysis uses a simple structured `.csv` database</a:t>
          </a:r>
        </a:p>
      </dsp:txBody>
      <dsp:txXfrm>
        <a:off x="1941716" y="718"/>
        <a:ext cx="4571887" cy="1681139"/>
      </dsp:txXfrm>
    </dsp:sp>
    <dsp:sp modelId="{F7CD6A99-80F9-4D14-ABA2-CE597AD73231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865EDF-C970-47D4-9EC6-67A52AC1AC0F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5F941-58E5-475F-8981-C4F14492E0D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All additional structure and complexity is scalable </a:t>
          </a:r>
        </a:p>
      </dsp:txBody>
      <dsp:txXfrm>
        <a:off x="1941716" y="2102143"/>
        <a:ext cx="4571887" cy="1681139"/>
      </dsp:txXfrm>
    </dsp:sp>
    <dsp:sp modelId="{C067CC5B-4766-4917-ABE9-34DADD784172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5D8AB-8FEC-4F86-90FE-EF9C540C5DE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1361D-FC2F-4DBD-B333-780745A5FC7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Document using current open science framework `</a:t>
          </a:r>
          <a:r>
            <a:rPr lang="en-US" sz="2500" kern="1200" dirty="0" err="1"/>
            <a:t>dataspice</a:t>
          </a:r>
          <a:r>
            <a:rPr lang="en-US" sz="2500" kern="1200" dirty="0"/>
            <a:t>`</a:t>
          </a:r>
        </a:p>
      </dsp:txBody>
      <dsp:txXfrm>
        <a:off x="1941716" y="4203567"/>
        <a:ext cx="4571887" cy="16811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DA2DF-B082-467A-B457-A1C22A2FF613}">
      <dsp:nvSpPr>
        <dsp:cNvPr id="0" name=""/>
        <dsp:cNvSpPr/>
      </dsp:nvSpPr>
      <dsp:spPr>
        <a:xfrm>
          <a:off x="1076033" y="239834"/>
          <a:ext cx="1553207" cy="1009584"/>
        </a:xfrm>
        <a:prstGeom prst="roundRect">
          <a:avLst/>
        </a:prstGeom>
        <a:gradFill rotWithShape="0">
          <a:gsLst>
            <a:gs pos="0">
              <a:srgbClr val="A5A5A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A5A5A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A5A5A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Week </a:t>
          </a:r>
          <a:r>
            <a:rPr lang="en-US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One</a:t>
          </a:r>
          <a:endParaRPr lang="en-AU" sz="25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1125317" y="289118"/>
        <a:ext cx="1454639" cy="911016"/>
      </dsp:txXfrm>
    </dsp:sp>
    <dsp:sp modelId="{1D825660-D13C-4BB5-8964-4E3ED57C71EC}">
      <dsp:nvSpPr>
        <dsp:cNvPr id="0" name=""/>
        <dsp:cNvSpPr/>
      </dsp:nvSpPr>
      <dsp:spPr>
        <a:xfrm>
          <a:off x="1926401" y="-664043"/>
          <a:ext cx="3337832" cy="3337832"/>
        </a:xfrm>
        <a:custGeom>
          <a:avLst/>
          <a:gdLst/>
          <a:ahLst/>
          <a:cxnLst/>
          <a:rect l="0" t="0" r="0" b="0"/>
          <a:pathLst>
            <a:path>
              <a:moveTo>
                <a:pt x="554840" y="426290"/>
              </a:moveTo>
              <a:arcTo wR="1668916" hR="1668916" stAng="13687332" swAng="534732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FA957-0FE6-4FDC-A00D-E09CCAD7EDB6}">
      <dsp:nvSpPr>
        <dsp:cNvPr id="0" name=""/>
        <dsp:cNvSpPr/>
      </dsp:nvSpPr>
      <dsp:spPr>
        <a:xfrm>
          <a:off x="5143606" y="0"/>
          <a:ext cx="1553207" cy="10095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Week Two</a:t>
          </a:r>
          <a:endParaRPr lang="en-AU" sz="2500" kern="1200" dirty="0"/>
        </a:p>
      </dsp:txBody>
      <dsp:txXfrm>
        <a:off x="5192890" y="49284"/>
        <a:ext cx="1454639" cy="911016"/>
      </dsp:txXfrm>
    </dsp:sp>
    <dsp:sp modelId="{C7C2898A-949C-454E-8AFC-596C2C05BDF6}">
      <dsp:nvSpPr>
        <dsp:cNvPr id="0" name=""/>
        <dsp:cNvSpPr/>
      </dsp:nvSpPr>
      <dsp:spPr>
        <a:xfrm>
          <a:off x="2434445" y="-856904"/>
          <a:ext cx="3337832" cy="3337832"/>
        </a:xfrm>
        <a:custGeom>
          <a:avLst/>
          <a:gdLst/>
          <a:ahLst/>
          <a:cxnLst/>
          <a:rect l="0" t="0" r="0" b="0"/>
          <a:pathLst>
            <a:path>
              <a:moveTo>
                <a:pt x="3306751" y="1989505"/>
              </a:moveTo>
              <a:arcTo wR="1668916" hR="1668916" stAng="664502" swAng="777278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E349F-686D-41BB-BD30-92EB132A92D3}">
      <dsp:nvSpPr>
        <dsp:cNvPr id="0" name=""/>
        <dsp:cNvSpPr/>
      </dsp:nvSpPr>
      <dsp:spPr>
        <a:xfrm>
          <a:off x="4636452" y="1603376"/>
          <a:ext cx="1553207" cy="100958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Week Three</a:t>
          </a:r>
          <a:endParaRPr lang="en-AU" sz="2500" kern="1200" dirty="0"/>
        </a:p>
      </dsp:txBody>
      <dsp:txXfrm>
        <a:off x="4685736" y="1652660"/>
        <a:ext cx="1454639" cy="911016"/>
      </dsp:txXfrm>
    </dsp:sp>
    <dsp:sp modelId="{EA403B1F-B3EB-4D11-89B6-8B317B505107}">
      <dsp:nvSpPr>
        <dsp:cNvPr id="0" name=""/>
        <dsp:cNvSpPr/>
      </dsp:nvSpPr>
      <dsp:spPr>
        <a:xfrm>
          <a:off x="1980889" y="-504439"/>
          <a:ext cx="3337832" cy="3337832"/>
        </a:xfrm>
        <a:custGeom>
          <a:avLst/>
          <a:gdLst/>
          <a:ahLst/>
          <a:cxnLst/>
          <a:rect l="0" t="0" r="0" b="0"/>
          <a:pathLst>
            <a:path>
              <a:moveTo>
                <a:pt x="2570877" y="3073105"/>
              </a:moveTo>
              <a:arcTo wR="1668916" hR="1668916" stAng="3437154" swAng="639159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7A241-F190-4A02-A7BC-76350D1A3F6A}">
      <dsp:nvSpPr>
        <dsp:cNvPr id="0" name=""/>
        <dsp:cNvSpPr/>
      </dsp:nvSpPr>
      <dsp:spPr>
        <a:xfrm>
          <a:off x="2627092" y="2644385"/>
          <a:ext cx="1553207" cy="100958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Week Four</a:t>
          </a:r>
          <a:endParaRPr lang="en-AU" sz="2500" kern="1200" dirty="0"/>
        </a:p>
      </dsp:txBody>
      <dsp:txXfrm>
        <a:off x="2676376" y="2693669"/>
        <a:ext cx="1454639" cy="911016"/>
      </dsp:txXfrm>
    </dsp:sp>
    <dsp:sp modelId="{3FA1C3A9-AB3E-438C-91D0-1B67837973BC}">
      <dsp:nvSpPr>
        <dsp:cNvPr id="0" name=""/>
        <dsp:cNvSpPr/>
      </dsp:nvSpPr>
      <dsp:spPr>
        <a:xfrm>
          <a:off x="1660164" y="-689665"/>
          <a:ext cx="3337832" cy="3337832"/>
        </a:xfrm>
        <a:custGeom>
          <a:avLst/>
          <a:gdLst/>
          <a:ahLst/>
          <a:cxnLst/>
          <a:rect l="0" t="0" r="0" b="0"/>
          <a:pathLst>
            <a:path>
              <a:moveTo>
                <a:pt x="1150486" y="3255268"/>
              </a:moveTo>
              <a:arcTo wR="1668916" hR="1668916" stAng="6485862" swAng="2900785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7FF8-EE20-4875-956A-C127D812F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6FE7B-EFFA-4A4B-B908-DB246C873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2824A-B5A3-4720-B9DA-58989511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3CBB-615E-423F-A89D-96044E072138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75F0-42CC-4314-B9C8-00441964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05ED-0B35-49B9-AC8B-D881845E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BD1D-45DA-4E9E-B0EA-2CF6AD8124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168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11FF-E3DC-462B-9121-1E36F3AE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19B9F-66D0-4A58-B7DC-1C76302ED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7E6E2-A643-469E-98BD-A5085587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3CBB-615E-423F-A89D-96044E072138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4B1D9-0F09-4CAE-9588-183AD06F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76262-BEA6-47B3-948C-85FC3BC7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BD1D-45DA-4E9E-B0EA-2CF6AD8124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57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3953A-8B2A-4FE2-A6E9-385C91869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17DFF-EEB5-4338-BE86-FDF67B8E7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549C6-5ED2-45A9-BCC5-9E492FCE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3CBB-615E-423F-A89D-96044E072138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F21E2-761A-4337-AB73-E6B133EE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86593-7D14-4F6F-AC77-AD2EF8DF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BD1D-45DA-4E9E-B0EA-2CF6AD8124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951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7B11-663C-40D4-8E3A-21F6FF38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CFC5-674B-48D3-98B6-760DC0E85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1FA55-E8E4-4352-BDE1-FE8A0C7F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3CBB-615E-423F-A89D-96044E072138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F7647-740E-4316-B405-A854B6F4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9CB04-795C-49E1-AA92-192F1B18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BD1D-45DA-4E9E-B0EA-2CF6AD8124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621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6519-8404-4972-9BA0-A5D69597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F26BA-F47F-44A0-9F8F-496DD6282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3F4E5-B6EF-481D-B233-1DAC6B30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3CBB-615E-423F-A89D-96044E072138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4932D-77D6-473C-B11D-C4967B6D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0135B-65A7-4D7D-BF45-AFC72B75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BD1D-45DA-4E9E-B0EA-2CF6AD8124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607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564A-673B-4346-B501-0E3E5AD8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E7393-5AE1-4F66-8702-0130C3CE5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C9FFB-1FAA-4530-9338-C7CB1CF62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63FC3-EB45-431B-9B25-55DAD959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3CBB-615E-423F-A89D-96044E072138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8E20C-F946-4550-AB67-8A539911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97A11-C366-406D-A950-114B0231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BD1D-45DA-4E9E-B0EA-2CF6AD8124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14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596B-33DC-43E6-B839-26B0073B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209EA-E05F-49E5-9E98-5FCD8D84C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0A6C5-AF81-49C6-A14B-E07BAE2BE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69B87-1263-460A-899B-42DEF2640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97FDC-F1E2-484D-B3E8-D2240080D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16897-9AB4-4C0E-A20E-89B01C41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3CBB-615E-423F-A89D-96044E072138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FC319-106D-4D5B-AFD0-CDAE881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1F6BE-671F-488F-9E50-651E19DB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BD1D-45DA-4E9E-B0EA-2CF6AD8124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838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74F6-BF6F-4557-A5FD-0E3C0B0E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8C2DD-EB80-409F-A0AC-1E632F68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3CBB-615E-423F-A89D-96044E072138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4368B-D535-4584-A1E8-3E2C8235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06514-D32D-47C1-BEE6-24BA534D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BD1D-45DA-4E9E-B0EA-2CF6AD8124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815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89739-2500-492F-831E-BC7D3E27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3CBB-615E-423F-A89D-96044E072138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51ECCC-E684-4AA6-86FE-39754784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044A2-84CC-4361-B39F-7B758DE8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BD1D-45DA-4E9E-B0EA-2CF6AD8124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271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4496-B95A-432A-A853-D73B94F3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1F2F9-BFF6-4413-9B84-E512AB44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3E923-79D6-4672-B426-D457F5EF3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72756-9213-48E6-A2C7-2CB941CC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3CBB-615E-423F-A89D-96044E072138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6D8AB-C812-4349-8B0A-88338441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B480E-BB2F-4101-9898-C02D3BCC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BD1D-45DA-4E9E-B0EA-2CF6AD8124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440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4FE0-4B6A-4C5C-A3DA-6546DB5A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1DC91-3D9B-471E-A01D-E32CD47A9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7846A-81BD-4AE3-98F8-1EB12EF90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80C8F-4A81-4693-AD26-925A3ABB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3CBB-615E-423F-A89D-96044E072138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CB2C8-78BA-48AD-B17B-A1822313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0D8BE-846E-4B70-938C-C1FAAA0D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BD1D-45DA-4E9E-B0EA-2CF6AD8124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28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B81F7-C706-4D71-BF9E-6E36BE68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08767-DC95-4864-B21E-682D45589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5DF03-CFCC-4EBC-8D0B-64652211F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73CBB-615E-423F-A89D-96044E072138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37996-9E02-418C-8F3A-700E0E288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1B804-4077-4663-8D7C-68653DE2E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8BD1D-45DA-4E9E-B0EA-2CF6AD8124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866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notes/surveygizmo/slider-questions-are-here/10150759799995651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svg"/><Relationship Id="rId13" Type="http://schemas.openxmlformats.org/officeDocument/2006/relationships/image" Target="../media/image66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sv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sv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svg"/><Relationship Id="rId4" Type="http://schemas.openxmlformats.org/officeDocument/2006/relationships/image" Target="../media/image78.svg"/><Relationship Id="rId9" Type="http://schemas.openxmlformats.org/officeDocument/2006/relationships/image" Target="../media/image83.png"/><Relationship Id="rId14" Type="http://schemas.openxmlformats.org/officeDocument/2006/relationships/image" Target="../media/image67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svg"/><Relationship Id="rId13" Type="http://schemas.openxmlformats.org/officeDocument/2006/relationships/image" Target="../media/image66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sv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sv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svg"/><Relationship Id="rId4" Type="http://schemas.openxmlformats.org/officeDocument/2006/relationships/image" Target="../media/image78.svg"/><Relationship Id="rId9" Type="http://schemas.openxmlformats.org/officeDocument/2006/relationships/image" Target="../media/image83.png"/><Relationship Id="rId14" Type="http://schemas.openxmlformats.org/officeDocument/2006/relationships/image" Target="../media/image6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2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notes/surveygizmo/slider-questions-are-here/10150759799995651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svg"/><Relationship Id="rId4" Type="http://schemas.openxmlformats.org/officeDocument/2006/relationships/image" Target="../media/image8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7" Type="http://schemas.openxmlformats.org/officeDocument/2006/relationships/image" Target="../media/image9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svg"/><Relationship Id="rId4" Type="http://schemas.openxmlformats.org/officeDocument/2006/relationships/image" Target="../media/image8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2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830C-C907-43DA-BF78-BBAB24ECA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Survey form options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D487E-1CE0-41FB-8F1C-A007364E6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Collecting data for student community.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46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7074BA-F81E-497C-BF6E-5EB304161B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" t="7561" r="2540" b="14615"/>
          <a:stretch/>
        </p:blipFill>
        <p:spPr>
          <a:xfrm>
            <a:off x="4240696" y="2928733"/>
            <a:ext cx="7288695" cy="216841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BFABF2C-8616-4F80-B664-5662A69B575A}"/>
              </a:ext>
            </a:extLst>
          </p:cNvPr>
          <p:cNvSpPr/>
          <p:nvPr/>
        </p:nvSpPr>
        <p:spPr>
          <a:xfrm>
            <a:off x="470137" y="2777520"/>
            <a:ext cx="2480884" cy="2273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7300B0-1942-47C1-9462-9967E9BCA8BE}"/>
              </a:ext>
            </a:extLst>
          </p:cNvPr>
          <p:cNvCxnSpPr>
            <a:cxnSpLocks/>
          </p:cNvCxnSpPr>
          <p:nvPr/>
        </p:nvCxnSpPr>
        <p:spPr>
          <a:xfrm>
            <a:off x="3105150" y="3914156"/>
            <a:ext cx="96520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23946C-34DF-4A57-805D-990692191E95}"/>
              </a:ext>
            </a:extLst>
          </p:cNvPr>
          <p:cNvSpPr txBox="1"/>
          <p:nvPr/>
        </p:nvSpPr>
        <p:spPr>
          <a:xfrm>
            <a:off x="554416" y="3590991"/>
            <a:ext cx="2480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Observation, research and data collection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FD3EAC-F4FB-46AE-8DB6-F9E34A0A7F39}"/>
              </a:ext>
            </a:extLst>
          </p:cNvPr>
          <p:cNvSpPr/>
          <p:nvPr/>
        </p:nvSpPr>
        <p:spPr>
          <a:xfrm>
            <a:off x="4240695" y="2678128"/>
            <a:ext cx="7481167" cy="27022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826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7074BA-F81E-497C-BF6E-5EB304161B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" t="7561" r="2540" b="14615"/>
          <a:stretch/>
        </p:blipFill>
        <p:spPr>
          <a:xfrm>
            <a:off x="4240696" y="2928733"/>
            <a:ext cx="7288695" cy="216841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BFABF2C-8616-4F80-B664-5662A69B575A}"/>
              </a:ext>
            </a:extLst>
          </p:cNvPr>
          <p:cNvSpPr/>
          <p:nvPr/>
        </p:nvSpPr>
        <p:spPr>
          <a:xfrm>
            <a:off x="470137" y="2777520"/>
            <a:ext cx="2480884" cy="2273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7300B0-1942-47C1-9462-9967E9BCA8BE}"/>
              </a:ext>
            </a:extLst>
          </p:cNvPr>
          <p:cNvCxnSpPr>
            <a:cxnSpLocks/>
          </p:cNvCxnSpPr>
          <p:nvPr/>
        </p:nvCxnSpPr>
        <p:spPr>
          <a:xfrm>
            <a:off x="3105150" y="3914156"/>
            <a:ext cx="96520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23946C-34DF-4A57-805D-990692191E95}"/>
              </a:ext>
            </a:extLst>
          </p:cNvPr>
          <p:cNvSpPr txBox="1"/>
          <p:nvPr/>
        </p:nvSpPr>
        <p:spPr>
          <a:xfrm>
            <a:off x="554416" y="3590991"/>
            <a:ext cx="2480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Observation, research and data collection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FD3EAC-F4FB-46AE-8DB6-F9E34A0A7F39}"/>
              </a:ext>
            </a:extLst>
          </p:cNvPr>
          <p:cNvSpPr/>
          <p:nvPr/>
        </p:nvSpPr>
        <p:spPr>
          <a:xfrm>
            <a:off x="4240695" y="2678128"/>
            <a:ext cx="7481167" cy="27022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7ED4EA-2067-4866-9AAC-0970EAB0EE17}"/>
              </a:ext>
            </a:extLst>
          </p:cNvPr>
          <p:cNvSpPr txBox="1"/>
          <p:nvPr/>
        </p:nvSpPr>
        <p:spPr>
          <a:xfrm>
            <a:off x="2137741" y="848825"/>
            <a:ext cx="68911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Meiryo UI" panose="020B0400000000000000" pitchFamily="34" charset="-128"/>
                <a:ea typeface="Meiryo UI" panose="020B0400000000000000" pitchFamily="34" charset="-128"/>
              </a:rPr>
              <a:t>Tidy pipes: </a:t>
            </a:r>
            <a:r>
              <a:rPr lang="en-AU" dirty="0"/>
              <a:t>An approach to scientific research alongside communities</a:t>
            </a:r>
          </a:p>
        </p:txBody>
      </p:sp>
    </p:spTree>
    <p:extLst>
      <p:ext uri="{BB962C8B-B14F-4D97-AF65-F5344CB8AC3E}">
        <p14:creationId xmlns:p14="http://schemas.microsoft.com/office/powerpoint/2010/main" val="317702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62BFF-1BF8-4E8C-BA1F-855CC0BA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Built on `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tidyverse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`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373822-385B-4CE0-ADDF-1637BB3C7F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" r="1" b="14615"/>
          <a:stretch/>
        </p:blipFill>
        <p:spPr>
          <a:xfrm>
            <a:off x="4038600" y="2305710"/>
            <a:ext cx="7188199" cy="22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2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1D2CFC-6C54-4C07-8A9D-2EF74735B656}"/>
              </a:ext>
            </a:extLst>
          </p:cNvPr>
          <p:cNvSpPr/>
          <p:nvPr/>
        </p:nvSpPr>
        <p:spPr>
          <a:xfrm>
            <a:off x="3230418" y="152279"/>
            <a:ext cx="7230982" cy="114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Social inputs…</a:t>
            </a:r>
            <a:endParaRPr lang="en-AU" sz="6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0B611-A58F-49B9-94E5-C46C188D261D}"/>
              </a:ext>
            </a:extLst>
          </p:cNvPr>
          <p:cNvSpPr/>
          <p:nvPr/>
        </p:nvSpPr>
        <p:spPr>
          <a:xfrm>
            <a:off x="2812026" y="19062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>
                <a:hlinkClick r:id="rId2"/>
              </a:rPr>
              <a:t>https://www.facebook.com/notes/surveygizmo/slider-questions-are-here/10150759799995651/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25B4BA-ADB1-4FD2-9FF7-52FAE34A0D8F}"/>
              </a:ext>
            </a:extLst>
          </p:cNvPr>
          <p:cNvSpPr/>
          <p:nvPr/>
        </p:nvSpPr>
        <p:spPr>
          <a:xfrm>
            <a:off x="1604107" y="1829959"/>
            <a:ext cx="1248440" cy="779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FB</a:t>
            </a:r>
            <a:endParaRPr lang="en-AU" sz="6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F7A765-7C34-4688-85C6-5CCCD41A354C}"/>
              </a:ext>
            </a:extLst>
          </p:cNvPr>
          <p:cNvSpPr/>
          <p:nvPr/>
        </p:nvSpPr>
        <p:spPr>
          <a:xfrm>
            <a:off x="1730600" y="3659040"/>
            <a:ext cx="1009592" cy="64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600" dirty="0" err="1"/>
              <a:t>INSTa</a:t>
            </a:r>
            <a:endParaRPr lang="en-AU" sz="1600" dirty="0"/>
          </a:p>
        </p:txBody>
      </p:sp>
      <p:sp>
        <p:nvSpPr>
          <p:cNvPr id="16" name="Title 5">
            <a:extLst>
              <a:ext uri="{FF2B5EF4-FFF2-40B4-BE49-F238E27FC236}">
                <a16:creationId xmlns:a16="http://schemas.microsoft.com/office/drawing/2014/main" id="{243E06EF-86A2-4006-8D83-21010D4FF1B4}"/>
              </a:ext>
            </a:extLst>
          </p:cNvPr>
          <p:cNvSpPr txBox="1">
            <a:spLocks/>
          </p:cNvSpPr>
          <p:nvPr/>
        </p:nvSpPr>
        <p:spPr>
          <a:xfrm>
            <a:off x="1646022" y="4545670"/>
            <a:ext cx="1206525" cy="8723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Twitter</a:t>
            </a:r>
            <a:endParaRPr lang="en-AU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AD7284-34B9-49D3-84EC-6777AE095FED}"/>
              </a:ext>
            </a:extLst>
          </p:cNvPr>
          <p:cNvSpPr/>
          <p:nvPr/>
        </p:nvSpPr>
        <p:spPr>
          <a:xfrm>
            <a:off x="1730600" y="2782669"/>
            <a:ext cx="100959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600" dirty="0" err="1"/>
              <a:t>LinkIN</a:t>
            </a:r>
            <a:endParaRPr lang="en-AU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9D17C4-C4DA-44FA-9FCF-FF4AFACE5294}"/>
              </a:ext>
            </a:extLst>
          </p:cNvPr>
          <p:cNvSpPr/>
          <p:nvPr/>
        </p:nvSpPr>
        <p:spPr>
          <a:xfrm>
            <a:off x="1744488" y="5788742"/>
            <a:ext cx="100959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600" dirty="0"/>
              <a:t>Email (UC chat)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995299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496531-8400-4CA7-9FF1-AD1A547148A9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Import: data collected from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hard copies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Online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email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Fb and twitter page?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7074BA-F81E-497C-BF6E-5EB304161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199988"/>
            <a:ext cx="6250769" cy="229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3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496531-8400-4CA7-9FF1-AD1A547148A9}"/>
              </a:ext>
            </a:extLst>
          </p:cNvPr>
          <p:cNvSpPr txBox="1"/>
          <p:nvPr/>
        </p:nvSpPr>
        <p:spPr>
          <a:xfrm>
            <a:off x="5300640" y="641850"/>
            <a:ext cx="6053160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data collected from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hard copies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Online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email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Fb and twitter page?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7074BA-F81E-497C-BF6E-5EB304161B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" r="1" b="14615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31B1CEC-620F-4E80-96E7-1CD41AD61AD1}"/>
              </a:ext>
            </a:extLst>
          </p:cNvPr>
          <p:cNvSpPr/>
          <p:nvPr/>
        </p:nvSpPr>
        <p:spPr>
          <a:xfrm>
            <a:off x="934859" y="1225116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Import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6470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1611A8-B9AF-4D64-A603-9D6EC63BD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734" y="3989910"/>
            <a:ext cx="8025515" cy="29494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EC9FE8-93D6-44DA-802A-5EDA4432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27" y="118702"/>
            <a:ext cx="3897429" cy="1325563"/>
          </a:xfrm>
        </p:spPr>
        <p:txBody>
          <a:bodyPr/>
          <a:lstStyle/>
          <a:p>
            <a:r>
              <a:rPr lang="en-US" dirty="0" err="1"/>
              <a:t>DataFlow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1D2CFC-6C54-4C07-8A9D-2EF74735B656}"/>
              </a:ext>
            </a:extLst>
          </p:cNvPr>
          <p:cNvSpPr/>
          <p:nvPr/>
        </p:nvSpPr>
        <p:spPr>
          <a:xfrm>
            <a:off x="46938" y="4542210"/>
            <a:ext cx="2780043" cy="134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Data</a:t>
            </a:r>
            <a:endParaRPr lang="en-AU" sz="6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9FF1E-2DB8-4CD6-86F0-13F420B10055}"/>
              </a:ext>
            </a:extLst>
          </p:cNvPr>
          <p:cNvSpPr/>
          <p:nvPr/>
        </p:nvSpPr>
        <p:spPr>
          <a:xfrm>
            <a:off x="187374" y="1451424"/>
            <a:ext cx="2690580" cy="15525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Socials</a:t>
            </a:r>
            <a:endParaRPr lang="en-AU" sz="6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3A145D-7907-4E48-8897-9FA35025E961}"/>
              </a:ext>
            </a:extLst>
          </p:cNvPr>
          <p:cNvSpPr/>
          <p:nvPr/>
        </p:nvSpPr>
        <p:spPr>
          <a:xfrm>
            <a:off x="2712736" y="1678755"/>
            <a:ext cx="2258008" cy="1090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Email</a:t>
            </a:r>
            <a:endParaRPr lang="en-AU" sz="6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590AAC-A0E7-49CD-A0E1-D1874AC00A06}"/>
              </a:ext>
            </a:extLst>
          </p:cNvPr>
          <p:cNvSpPr/>
          <p:nvPr/>
        </p:nvSpPr>
        <p:spPr>
          <a:xfrm>
            <a:off x="4883217" y="1886823"/>
            <a:ext cx="1816411" cy="6746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Word of month</a:t>
            </a:r>
            <a:endParaRPr lang="en-AU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22E8A9-8C51-4C2E-95F6-AF0FA89C3B85}"/>
              </a:ext>
            </a:extLst>
          </p:cNvPr>
          <p:cNvSpPr/>
          <p:nvPr/>
        </p:nvSpPr>
        <p:spPr>
          <a:xfrm>
            <a:off x="3840480" y="3850105"/>
            <a:ext cx="8304582" cy="2889169"/>
          </a:xfrm>
          <a:custGeom>
            <a:avLst/>
            <a:gdLst>
              <a:gd name="connsiteX0" fmla="*/ 0 w 8304582"/>
              <a:gd name="connsiteY0" fmla="*/ 0 h 2889169"/>
              <a:gd name="connsiteX1" fmla="*/ 8304582 w 8304582"/>
              <a:gd name="connsiteY1" fmla="*/ 0 h 2889169"/>
              <a:gd name="connsiteX2" fmla="*/ 8304582 w 8304582"/>
              <a:gd name="connsiteY2" fmla="*/ 2889169 h 2889169"/>
              <a:gd name="connsiteX3" fmla="*/ 0 w 8304582"/>
              <a:gd name="connsiteY3" fmla="*/ 2889169 h 2889169"/>
              <a:gd name="connsiteX4" fmla="*/ 0 w 8304582"/>
              <a:gd name="connsiteY4" fmla="*/ 0 h 288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4582" h="2889169" extrusionOk="0">
                <a:moveTo>
                  <a:pt x="0" y="0"/>
                </a:moveTo>
                <a:cubicBezTo>
                  <a:pt x="3769768" y="-5264"/>
                  <a:pt x="4224170" y="84467"/>
                  <a:pt x="8304582" y="0"/>
                </a:cubicBezTo>
                <a:cubicBezTo>
                  <a:pt x="8176409" y="314242"/>
                  <a:pt x="8433732" y="2059744"/>
                  <a:pt x="8304582" y="2889169"/>
                </a:cubicBezTo>
                <a:cubicBezTo>
                  <a:pt x="5497886" y="2995489"/>
                  <a:pt x="3459587" y="2881520"/>
                  <a:pt x="0" y="2889169"/>
                </a:cubicBezTo>
                <a:cubicBezTo>
                  <a:pt x="160128" y="2282671"/>
                  <a:pt x="25049" y="379342"/>
                  <a:pt x="0" y="0"/>
                </a:cubicBezTo>
                <a:close/>
              </a:path>
            </a:pathLst>
          </a:custGeom>
          <a:noFill/>
          <a:ln w="762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90FA7F-00CF-466D-A908-CA5016595886}"/>
              </a:ext>
            </a:extLst>
          </p:cNvPr>
          <p:cNvCxnSpPr/>
          <p:nvPr/>
        </p:nvCxnSpPr>
        <p:spPr>
          <a:xfrm>
            <a:off x="1436960" y="3320716"/>
            <a:ext cx="0" cy="90477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5A6D6B-B50D-4EC8-9C4F-82379397ACF6}"/>
              </a:ext>
            </a:extLst>
          </p:cNvPr>
          <p:cNvCxnSpPr/>
          <p:nvPr/>
        </p:nvCxnSpPr>
        <p:spPr>
          <a:xfrm flipH="1">
            <a:off x="1973179" y="3003998"/>
            <a:ext cx="1414914" cy="122149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13EF012-8CC8-42DA-902A-9887246E371E}"/>
              </a:ext>
            </a:extLst>
          </p:cNvPr>
          <p:cNvCxnSpPr>
            <a:cxnSpLocks/>
          </p:cNvCxnSpPr>
          <p:nvPr/>
        </p:nvCxnSpPr>
        <p:spPr>
          <a:xfrm flipH="1">
            <a:off x="2598821" y="2641628"/>
            <a:ext cx="3007592" cy="177636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182239-ABD9-407E-A415-E5DD96FF0E7D}"/>
              </a:ext>
            </a:extLst>
          </p:cNvPr>
          <p:cNvCxnSpPr/>
          <p:nvPr/>
        </p:nvCxnSpPr>
        <p:spPr>
          <a:xfrm>
            <a:off x="2877954" y="5149516"/>
            <a:ext cx="96252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5E45408-08E4-467F-BAAF-583175EBC1F8}"/>
              </a:ext>
            </a:extLst>
          </p:cNvPr>
          <p:cNvGraphicFramePr>
            <a:graphicFrameLocks noGrp="1"/>
          </p:cNvGraphicFramePr>
          <p:nvPr/>
        </p:nvGraphicFramePr>
        <p:xfrm>
          <a:off x="7441849" y="118702"/>
          <a:ext cx="45974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179">
                  <a:extLst>
                    <a:ext uri="{9D8B030D-6E8A-4147-A177-3AD203B41FA5}">
                      <a16:colId xmlns:a16="http://schemas.microsoft.com/office/drawing/2014/main" val="564042421"/>
                    </a:ext>
                  </a:extLst>
                </a:gridCol>
                <a:gridCol w="3988221">
                  <a:extLst>
                    <a:ext uri="{9D8B030D-6E8A-4147-A177-3AD203B41FA5}">
                      <a16:colId xmlns:a16="http://schemas.microsoft.com/office/drawing/2014/main" val="4820522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Q_id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>
                          <a:effectLst/>
                        </a:rPr>
                        <a:t>question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90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38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227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7002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9960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60268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 had enough time to adjust to online learning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1486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My GPA will be affected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1012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Family life has become harder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61703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Money is short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2429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714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B64C30-8A24-4242-BB70-55D2860C58C5}"/>
              </a:ext>
            </a:extLst>
          </p:cNvPr>
          <p:cNvSpPr/>
          <p:nvPr/>
        </p:nvSpPr>
        <p:spPr>
          <a:xfrm>
            <a:off x="328453" y="1482864"/>
            <a:ext cx="11794251" cy="15525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Survey…</a:t>
            </a:r>
            <a:r>
              <a:rPr lang="en-US" sz="6000" i="1" dirty="0" err="1"/>
              <a:t>i</a:t>
            </a:r>
            <a:endParaRPr lang="en-AU" sz="60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1D2CFC-6C54-4C07-8A9D-2EF74735B656}"/>
              </a:ext>
            </a:extLst>
          </p:cNvPr>
          <p:cNvSpPr/>
          <p:nvPr/>
        </p:nvSpPr>
        <p:spPr>
          <a:xfrm>
            <a:off x="4685987" y="341871"/>
            <a:ext cx="4538979" cy="134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Survey1</a:t>
            </a:r>
            <a:endParaRPr lang="en-AU" sz="6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9FF1E-2DB8-4CD6-86F0-13F420B10055}"/>
              </a:ext>
            </a:extLst>
          </p:cNvPr>
          <p:cNvSpPr/>
          <p:nvPr/>
        </p:nvSpPr>
        <p:spPr>
          <a:xfrm>
            <a:off x="737032" y="4909230"/>
            <a:ext cx="5541764" cy="15525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Combined data</a:t>
            </a:r>
            <a:endParaRPr lang="en-AU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BEDFB-E318-42F8-8A35-74EC2317666A}"/>
              </a:ext>
            </a:extLst>
          </p:cNvPr>
          <p:cNvSpPr/>
          <p:nvPr/>
        </p:nvSpPr>
        <p:spPr>
          <a:xfrm>
            <a:off x="9339744" y="791514"/>
            <a:ext cx="2690580" cy="15525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Survey2</a:t>
            </a:r>
            <a:endParaRPr lang="en-AU" sz="6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FC27A-ABFA-44C0-839C-D05B97D0F5F5}"/>
              </a:ext>
            </a:extLst>
          </p:cNvPr>
          <p:cNvSpPr/>
          <p:nvPr/>
        </p:nvSpPr>
        <p:spPr>
          <a:xfrm>
            <a:off x="1942797" y="106301"/>
            <a:ext cx="2690580" cy="155257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Survey3</a:t>
            </a:r>
            <a:endParaRPr lang="en-AU" sz="6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02E21F-C9A1-49C5-9769-3BA29DBD0E23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621260" y="2708069"/>
            <a:ext cx="2857951" cy="220116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69557A-40F7-4116-9F52-87A9D70EBAC0}"/>
              </a:ext>
            </a:extLst>
          </p:cNvPr>
          <p:cNvCxnSpPr>
            <a:cxnSpLocks/>
          </p:cNvCxnSpPr>
          <p:nvPr/>
        </p:nvCxnSpPr>
        <p:spPr>
          <a:xfrm flipH="1">
            <a:off x="4479211" y="2378604"/>
            <a:ext cx="5266686" cy="253062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B96966-478C-44D7-A4F6-91C389F0461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479213" y="1690323"/>
            <a:ext cx="2476264" cy="325342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13634-CB50-4DCB-96C5-044920D40B2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288087" y="1658875"/>
            <a:ext cx="1230512" cy="328487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F37C428-3AD9-4A34-96EB-B08315E4428A}"/>
              </a:ext>
            </a:extLst>
          </p:cNvPr>
          <p:cNvSpPr/>
          <p:nvPr/>
        </p:nvSpPr>
        <p:spPr>
          <a:xfrm>
            <a:off x="275970" y="1155495"/>
            <a:ext cx="2690580" cy="155257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Survey4</a:t>
            </a:r>
            <a:endParaRPr lang="en-AU" sz="6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63A866-39F3-4577-9B6E-35041F4C975B}"/>
              </a:ext>
            </a:extLst>
          </p:cNvPr>
          <p:cNvSpPr txBox="1"/>
          <p:nvPr/>
        </p:nvSpPr>
        <p:spPr>
          <a:xfrm>
            <a:off x="6410168" y="480996"/>
            <a:ext cx="109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facebook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CA1C85-7C52-4E9C-925E-EDBC9AF99E3C}"/>
              </a:ext>
            </a:extLst>
          </p:cNvPr>
          <p:cNvSpPr txBox="1"/>
          <p:nvPr/>
        </p:nvSpPr>
        <p:spPr>
          <a:xfrm>
            <a:off x="10249203" y="933625"/>
            <a:ext cx="109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facebook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9995C7-ECA9-41D3-91C3-A91673340F5D}"/>
              </a:ext>
            </a:extLst>
          </p:cNvPr>
          <p:cNvSpPr txBox="1"/>
          <p:nvPr/>
        </p:nvSpPr>
        <p:spPr>
          <a:xfrm>
            <a:off x="2504927" y="173561"/>
            <a:ext cx="109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twitter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3936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DF70-6B79-4AA4-BA24-D1431C3F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MPD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08979-0A0B-4A17-A342-E6BE9C48F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Two packages</a:t>
            </a:r>
          </a:p>
          <a:p>
            <a:r>
              <a:rPr lang="en-AU" dirty="0" err="1"/>
              <a:t>Dataspice</a:t>
            </a:r>
            <a:endParaRPr lang="en-AU" dirty="0"/>
          </a:p>
          <a:p>
            <a:r>
              <a:rPr lang="en-AU" dirty="0" err="1"/>
              <a:t>workflowr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3232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B64C30-8A24-4242-BB70-55D2860C58C5}"/>
              </a:ext>
            </a:extLst>
          </p:cNvPr>
          <p:cNvSpPr/>
          <p:nvPr/>
        </p:nvSpPr>
        <p:spPr>
          <a:xfrm>
            <a:off x="328453" y="1482864"/>
            <a:ext cx="11794251" cy="15525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Survey…</a:t>
            </a:r>
            <a:r>
              <a:rPr lang="en-US" sz="6000" i="1" dirty="0" err="1"/>
              <a:t>i</a:t>
            </a:r>
            <a:endParaRPr lang="en-AU" sz="60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1D2CFC-6C54-4C07-8A9D-2EF74735B656}"/>
              </a:ext>
            </a:extLst>
          </p:cNvPr>
          <p:cNvSpPr/>
          <p:nvPr/>
        </p:nvSpPr>
        <p:spPr>
          <a:xfrm>
            <a:off x="4685987" y="341871"/>
            <a:ext cx="4538979" cy="134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Survey1</a:t>
            </a:r>
            <a:endParaRPr lang="en-AU" sz="6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9FF1E-2DB8-4CD6-86F0-13F420B10055}"/>
              </a:ext>
            </a:extLst>
          </p:cNvPr>
          <p:cNvSpPr/>
          <p:nvPr/>
        </p:nvSpPr>
        <p:spPr>
          <a:xfrm>
            <a:off x="737032" y="4909230"/>
            <a:ext cx="5541764" cy="15525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Combined data</a:t>
            </a:r>
            <a:endParaRPr lang="en-AU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BEDFB-E318-42F8-8A35-74EC2317666A}"/>
              </a:ext>
            </a:extLst>
          </p:cNvPr>
          <p:cNvSpPr/>
          <p:nvPr/>
        </p:nvSpPr>
        <p:spPr>
          <a:xfrm>
            <a:off x="9339744" y="791514"/>
            <a:ext cx="2690580" cy="15525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Survey2</a:t>
            </a:r>
            <a:endParaRPr lang="en-AU" sz="6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FC27A-ABFA-44C0-839C-D05B97D0F5F5}"/>
              </a:ext>
            </a:extLst>
          </p:cNvPr>
          <p:cNvSpPr/>
          <p:nvPr/>
        </p:nvSpPr>
        <p:spPr>
          <a:xfrm>
            <a:off x="1942797" y="106301"/>
            <a:ext cx="2690580" cy="155257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Survey3</a:t>
            </a:r>
            <a:endParaRPr lang="en-AU" sz="6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02E21F-C9A1-49C5-9769-3BA29DBD0E23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621260" y="2708069"/>
            <a:ext cx="2857951" cy="220116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69557A-40F7-4116-9F52-87A9D70EBAC0}"/>
              </a:ext>
            </a:extLst>
          </p:cNvPr>
          <p:cNvCxnSpPr>
            <a:cxnSpLocks/>
          </p:cNvCxnSpPr>
          <p:nvPr/>
        </p:nvCxnSpPr>
        <p:spPr>
          <a:xfrm flipH="1">
            <a:off x="4479211" y="2378604"/>
            <a:ext cx="5266686" cy="253062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B96966-478C-44D7-A4F6-91C389F0461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479213" y="1690323"/>
            <a:ext cx="2476264" cy="325342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13634-CB50-4DCB-96C5-044920D40B2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288087" y="1658875"/>
            <a:ext cx="1230512" cy="328487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F37C428-3AD9-4A34-96EB-B08315E4428A}"/>
              </a:ext>
            </a:extLst>
          </p:cNvPr>
          <p:cNvSpPr/>
          <p:nvPr/>
        </p:nvSpPr>
        <p:spPr>
          <a:xfrm>
            <a:off x="275970" y="1155495"/>
            <a:ext cx="2690580" cy="155257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Survey4</a:t>
            </a:r>
            <a:endParaRPr lang="en-AU" sz="6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63A866-39F3-4577-9B6E-35041F4C975B}"/>
              </a:ext>
            </a:extLst>
          </p:cNvPr>
          <p:cNvSpPr txBox="1"/>
          <p:nvPr/>
        </p:nvSpPr>
        <p:spPr>
          <a:xfrm>
            <a:off x="6410168" y="480996"/>
            <a:ext cx="109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facebook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CA1C85-7C52-4E9C-925E-EDBC9AF99E3C}"/>
              </a:ext>
            </a:extLst>
          </p:cNvPr>
          <p:cNvSpPr txBox="1"/>
          <p:nvPr/>
        </p:nvSpPr>
        <p:spPr>
          <a:xfrm>
            <a:off x="10249203" y="933625"/>
            <a:ext cx="109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facebook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9995C7-ECA9-41D3-91C3-A91673340F5D}"/>
              </a:ext>
            </a:extLst>
          </p:cNvPr>
          <p:cNvSpPr txBox="1"/>
          <p:nvPr/>
        </p:nvSpPr>
        <p:spPr>
          <a:xfrm>
            <a:off x="2504927" y="173561"/>
            <a:ext cx="109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twitter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957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3DDF-CBCA-4617-AD97-2641A0C79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SRC survey team</a:t>
            </a:r>
            <a:endParaRPr lang="en-AU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70F338-B21B-430D-B6E6-320629324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6806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1018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1AF2-ED02-4471-9C20-6182E9B4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Being careful of replicates	</a:t>
            </a:r>
            <a:endParaRPr lang="en-AU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ABF85A-E3BE-46D1-AF4E-EDECB4BA0A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60978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2353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2C41-9AB8-4A17-8F5A-46F6EC48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Data sheet structure</a:t>
            </a:r>
            <a:endParaRPr lang="en-AU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BC0AF-F39E-46EC-A755-7FB05F9A7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Analysis uses a simple csv database: 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	- structure for using this data. </a:t>
            </a:r>
          </a:p>
          <a:p>
            <a:r>
              <a:rPr lang="en-US" sz="2000">
                <a:solidFill>
                  <a:schemeClr val="bg1"/>
                </a:solidFill>
              </a:rPr>
              <a:t>All additional structure </a:t>
            </a:r>
          </a:p>
          <a:p>
            <a:r>
              <a:rPr lang="en-US" sz="2000">
                <a:solidFill>
                  <a:schemeClr val="bg1"/>
                </a:solidFill>
              </a:rPr>
              <a:t>Document using `dataspice`</a:t>
            </a:r>
            <a:endParaRPr lang="en-AU" sz="200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E8A601-4A94-4D37-839E-B5DE02F36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90417"/>
              </p:ext>
            </p:extLst>
          </p:nvPr>
        </p:nvGraphicFramePr>
        <p:xfrm>
          <a:off x="6882818" y="1538608"/>
          <a:ext cx="4573397" cy="3780334"/>
        </p:xfrm>
        <a:graphic>
          <a:graphicData uri="http://schemas.openxmlformats.org/drawingml/2006/table">
            <a:tbl>
              <a:tblPr firstRow="1" bandRow="1">
                <a:noFill/>
                <a:tableStyleId>{35758FB7-9AC5-4552-8A53-C91805E547FA}</a:tableStyleId>
              </a:tblPr>
              <a:tblGrid>
                <a:gridCol w="1542220">
                  <a:extLst>
                    <a:ext uri="{9D8B030D-6E8A-4147-A177-3AD203B41FA5}">
                      <a16:colId xmlns:a16="http://schemas.microsoft.com/office/drawing/2014/main" val="2340072511"/>
                    </a:ext>
                  </a:extLst>
                </a:gridCol>
                <a:gridCol w="1093574">
                  <a:extLst>
                    <a:ext uri="{9D8B030D-6E8A-4147-A177-3AD203B41FA5}">
                      <a16:colId xmlns:a16="http://schemas.microsoft.com/office/drawing/2014/main" val="11112924"/>
                    </a:ext>
                  </a:extLst>
                </a:gridCol>
                <a:gridCol w="811264">
                  <a:extLst>
                    <a:ext uri="{9D8B030D-6E8A-4147-A177-3AD203B41FA5}">
                      <a16:colId xmlns:a16="http://schemas.microsoft.com/office/drawing/2014/main" val="1428782639"/>
                    </a:ext>
                  </a:extLst>
                </a:gridCol>
                <a:gridCol w="1126339">
                  <a:extLst>
                    <a:ext uri="{9D8B030D-6E8A-4147-A177-3AD203B41FA5}">
                      <a16:colId xmlns:a16="http://schemas.microsoft.com/office/drawing/2014/main" val="855833533"/>
                    </a:ext>
                  </a:extLst>
                </a:gridCol>
              </a:tblGrid>
              <a:tr h="444745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Q_number</a:t>
                      </a:r>
                      <a:endParaRPr lang="en-AU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104237" marT="104237" marB="10423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answer</a:t>
                      </a:r>
                      <a:endParaRPr lang="en-AU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104237" marT="104237" marB="10423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id</a:t>
                      </a:r>
                      <a:endParaRPr lang="en-AU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104237" marT="104237" marB="10423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GlobalQno</a:t>
                      </a:r>
                      <a:endParaRPr lang="en-AU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104237" marT="104237" marB="10423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732553"/>
                  </a:ext>
                </a:extLst>
              </a:tr>
              <a:tr h="370621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118298"/>
                  </a:ext>
                </a:extLst>
              </a:tr>
              <a:tr h="370621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293305"/>
                  </a:ext>
                </a:extLst>
              </a:tr>
              <a:tr h="370621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214857"/>
                  </a:ext>
                </a:extLst>
              </a:tr>
              <a:tr h="370621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759659"/>
                  </a:ext>
                </a:extLst>
              </a:tr>
              <a:tr h="370621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78158"/>
                  </a:ext>
                </a:extLst>
              </a:tr>
              <a:tr h="370621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770857"/>
                  </a:ext>
                </a:extLst>
              </a:tr>
              <a:tr h="370621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</a:t>
                      </a:r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746038"/>
                  </a:ext>
                </a:extLst>
              </a:tr>
              <a:tr h="370621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090368"/>
                  </a:ext>
                </a:extLst>
              </a:tr>
              <a:tr h="370621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728" marR="90339" marT="90339" marB="903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459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357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0ACF506-F57E-414F-BB73-B027B765FB97}"/>
              </a:ext>
            </a:extLst>
          </p:cNvPr>
          <p:cNvSpPr/>
          <p:nvPr/>
        </p:nvSpPr>
        <p:spPr>
          <a:xfrm>
            <a:off x="1761688" y="3524694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Q11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45F09F-E404-4C0D-98A7-5246FD9B8E15}"/>
              </a:ext>
            </a:extLst>
          </p:cNvPr>
          <p:cNvSpPr/>
          <p:nvPr/>
        </p:nvSpPr>
        <p:spPr>
          <a:xfrm>
            <a:off x="4246227" y="3094124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Q21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C9B034-CD32-49D1-BBB9-4070A4EBE1D3}"/>
              </a:ext>
            </a:extLst>
          </p:cNvPr>
          <p:cNvSpPr/>
          <p:nvPr/>
        </p:nvSpPr>
        <p:spPr>
          <a:xfrm>
            <a:off x="7145540" y="2992793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Q13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96174F-0E2B-4521-B49F-FD01DF3BB9BA}"/>
              </a:ext>
            </a:extLst>
          </p:cNvPr>
          <p:cNvSpPr/>
          <p:nvPr/>
        </p:nvSpPr>
        <p:spPr>
          <a:xfrm>
            <a:off x="10242476" y="3757590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Q42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565901-FDAD-467B-AF51-0C4FDB89E3C8}"/>
              </a:ext>
            </a:extLst>
          </p:cNvPr>
          <p:cNvSpPr/>
          <p:nvPr/>
        </p:nvSpPr>
        <p:spPr>
          <a:xfrm>
            <a:off x="2845740" y="5099368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Q11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0D7271-2E62-4E75-97DF-C6F74A1A3D84}"/>
              </a:ext>
            </a:extLst>
          </p:cNvPr>
          <p:cNvSpPr/>
          <p:nvPr/>
        </p:nvSpPr>
        <p:spPr>
          <a:xfrm>
            <a:off x="5330279" y="4668798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Q21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184D01-D97A-4B3D-AA2C-0C10462873CD}"/>
              </a:ext>
            </a:extLst>
          </p:cNvPr>
          <p:cNvSpPr/>
          <p:nvPr/>
        </p:nvSpPr>
        <p:spPr>
          <a:xfrm>
            <a:off x="8229592" y="4567467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Q13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95C6E7-1ACA-43EA-95A5-9193430F8041}"/>
              </a:ext>
            </a:extLst>
          </p:cNvPr>
          <p:cNvSpPr/>
          <p:nvPr/>
        </p:nvSpPr>
        <p:spPr>
          <a:xfrm>
            <a:off x="11326528" y="5332264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Q42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6F2A6-3787-4D48-A33D-AAA451906CA9}"/>
              </a:ext>
            </a:extLst>
          </p:cNvPr>
          <p:cNvSpPr/>
          <p:nvPr/>
        </p:nvSpPr>
        <p:spPr>
          <a:xfrm>
            <a:off x="182168" y="2368085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Q11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97C3E4-8BD7-4610-873F-2A31803B1E44}"/>
              </a:ext>
            </a:extLst>
          </p:cNvPr>
          <p:cNvSpPr/>
          <p:nvPr/>
        </p:nvSpPr>
        <p:spPr>
          <a:xfrm>
            <a:off x="2666707" y="1937515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Q21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945068-BF63-4228-B309-FC99548F7608}"/>
              </a:ext>
            </a:extLst>
          </p:cNvPr>
          <p:cNvSpPr/>
          <p:nvPr/>
        </p:nvSpPr>
        <p:spPr>
          <a:xfrm>
            <a:off x="5566020" y="1836184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Q13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D2DF7F-E5A3-4F58-9C36-FE5B74ADD786}"/>
              </a:ext>
            </a:extLst>
          </p:cNvPr>
          <p:cNvSpPr/>
          <p:nvPr/>
        </p:nvSpPr>
        <p:spPr>
          <a:xfrm>
            <a:off x="8662956" y="2600981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Q42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B2CE55-3A98-4D2A-B16D-415C5058CCCE}"/>
              </a:ext>
            </a:extLst>
          </p:cNvPr>
          <p:cNvSpPr/>
          <p:nvPr/>
        </p:nvSpPr>
        <p:spPr>
          <a:xfrm>
            <a:off x="4337108" y="2065494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Q11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E0B10B-5820-4DBA-9359-D784EE9ACBAB}"/>
              </a:ext>
            </a:extLst>
          </p:cNvPr>
          <p:cNvSpPr/>
          <p:nvPr/>
        </p:nvSpPr>
        <p:spPr>
          <a:xfrm>
            <a:off x="6821647" y="1634924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Q21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48C17-99CA-4985-AF3D-039C243FD47A}"/>
              </a:ext>
            </a:extLst>
          </p:cNvPr>
          <p:cNvSpPr/>
          <p:nvPr/>
        </p:nvSpPr>
        <p:spPr>
          <a:xfrm>
            <a:off x="9720960" y="1533593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Q13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88DD7C-C83E-429F-A4F6-F8ABED1F1396}"/>
              </a:ext>
            </a:extLst>
          </p:cNvPr>
          <p:cNvSpPr/>
          <p:nvPr/>
        </p:nvSpPr>
        <p:spPr>
          <a:xfrm>
            <a:off x="10611226" y="2090418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Q42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BB3A3-73B1-43F1-8F38-FE9EF62C6895}"/>
              </a:ext>
            </a:extLst>
          </p:cNvPr>
          <p:cNvSpPr/>
          <p:nvPr/>
        </p:nvSpPr>
        <p:spPr>
          <a:xfrm>
            <a:off x="182168" y="5105301"/>
            <a:ext cx="11890142" cy="1436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Questions?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E49DE8-65EE-48F3-9090-BE230BA50155}"/>
              </a:ext>
            </a:extLst>
          </p:cNvPr>
          <p:cNvSpPr/>
          <p:nvPr/>
        </p:nvSpPr>
        <p:spPr>
          <a:xfrm>
            <a:off x="1499059" y="1568961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Q11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FD63C3-6AE7-44A5-B6BF-42F768394CE3}"/>
              </a:ext>
            </a:extLst>
          </p:cNvPr>
          <p:cNvSpPr/>
          <p:nvPr/>
        </p:nvSpPr>
        <p:spPr>
          <a:xfrm>
            <a:off x="3983598" y="1138391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Q21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6A189D-9F0B-40E4-8209-026BBC99579C}"/>
              </a:ext>
            </a:extLst>
          </p:cNvPr>
          <p:cNvSpPr/>
          <p:nvPr/>
        </p:nvSpPr>
        <p:spPr>
          <a:xfrm>
            <a:off x="6882911" y="1037060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Q13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840F17E-A0FF-404A-BC8C-269417C48696}"/>
              </a:ext>
            </a:extLst>
          </p:cNvPr>
          <p:cNvSpPr/>
          <p:nvPr/>
        </p:nvSpPr>
        <p:spPr>
          <a:xfrm>
            <a:off x="9979847" y="1801857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Q42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447F61-9CFE-4053-ABC4-E9D45AE7433E}"/>
              </a:ext>
            </a:extLst>
          </p:cNvPr>
          <p:cNvSpPr/>
          <p:nvPr/>
        </p:nvSpPr>
        <p:spPr>
          <a:xfrm>
            <a:off x="2583111" y="3143635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Q11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8DAC04-5DE1-4B73-BAC3-82D103EEB415}"/>
              </a:ext>
            </a:extLst>
          </p:cNvPr>
          <p:cNvSpPr/>
          <p:nvPr/>
        </p:nvSpPr>
        <p:spPr>
          <a:xfrm>
            <a:off x="5067650" y="2713065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Q21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1A225E-309F-412D-AE8A-53F2800A3C53}"/>
              </a:ext>
            </a:extLst>
          </p:cNvPr>
          <p:cNvSpPr/>
          <p:nvPr/>
        </p:nvSpPr>
        <p:spPr>
          <a:xfrm>
            <a:off x="7966963" y="2611734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Q13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96BD4A-1CE6-49E0-BB2F-603D3FF4F356}"/>
              </a:ext>
            </a:extLst>
          </p:cNvPr>
          <p:cNvSpPr/>
          <p:nvPr/>
        </p:nvSpPr>
        <p:spPr>
          <a:xfrm>
            <a:off x="11063899" y="3376531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Q42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F85828-BDD7-4C58-BA1C-9DE1A910A966}"/>
              </a:ext>
            </a:extLst>
          </p:cNvPr>
          <p:cNvSpPr/>
          <p:nvPr/>
        </p:nvSpPr>
        <p:spPr>
          <a:xfrm>
            <a:off x="-80461" y="412352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Q11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929A56-46D1-4C5A-9D76-8BF5FDABF59E}"/>
              </a:ext>
            </a:extLst>
          </p:cNvPr>
          <p:cNvSpPr/>
          <p:nvPr/>
        </p:nvSpPr>
        <p:spPr>
          <a:xfrm>
            <a:off x="2404078" y="-18218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Q21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83D261-E842-48E0-B7F2-90BB97C4E4DB}"/>
              </a:ext>
            </a:extLst>
          </p:cNvPr>
          <p:cNvSpPr/>
          <p:nvPr/>
        </p:nvSpPr>
        <p:spPr>
          <a:xfrm>
            <a:off x="6060821" y="358125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Q13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A906BA5-9676-4B6F-8F7C-065C13C069A7}"/>
              </a:ext>
            </a:extLst>
          </p:cNvPr>
          <p:cNvSpPr/>
          <p:nvPr/>
        </p:nvSpPr>
        <p:spPr>
          <a:xfrm>
            <a:off x="8400327" y="645248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Q42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23C49C-0DBA-41A5-932C-0A381F988FFC}"/>
              </a:ext>
            </a:extLst>
          </p:cNvPr>
          <p:cNvSpPr/>
          <p:nvPr/>
        </p:nvSpPr>
        <p:spPr>
          <a:xfrm>
            <a:off x="4074479" y="109761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Q11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BFDB000-F9DD-45E2-A0E7-A2100D754089}"/>
              </a:ext>
            </a:extLst>
          </p:cNvPr>
          <p:cNvSpPr/>
          <p:nvPr/>
        </p:nvSpPr>
        <p:spPr>
          <a:xfrm>
            <a:off x="1997009" y="749163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Q21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EEB177F-16DA-4DA1-896F-A479900C6747}"/>
              </a:ext>
            </a:extLst>
          </p:cNvPr>
          <p:cNvSpPr/>
          <p:nvPr/>
        </p:nvSpPr>
        <p:spPr>
          <a:xfrm>
            <a:off x="9458331" y="-422140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Q13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80C9A83-AAD5-46C4-8BB8-ADDE7FD3F2B7}"/>
              </a:ext>
            </a:extLst>
          </p:cNvPr>
          <p:cNvSpPr/>
          <p:nvPr/>
        </p:nvSpPr>
        <p:spPr>
          <a:xfrm>
            <a:off x="10348597" y="134685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Q42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1C886-43A0-4369-9FDD-206ED5501894}"/>
              </a:ext>
            </a:extLst>
          </p:cNvPr>
          <p:cNvSpPr/>
          <p:nvPr/>
        </p:nvSpPr>
        <p:spPr>
          <a:xfrm>
            <a:off x="712148" y="2364738"/>
            <a:ext cx="1989108" cy="1028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Q1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82BE18-1F8F-43B9-8761-599087818EB7}"/>
              </a:ext>
            </a:extLst>
          </p:cNvPr>
          <p:cNvSpPr/>
          <p:nvPr/>
        </p:nvSpPr>
        <p:spPr>
          <a:xfrm>
            <a:off x="3196687" y="1934168"/>
            <a:ext cx="1989108" cy="1028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Q2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966863-CAA3-4527-9629-782D6979C5F4}"/>
              </a:ext>
            </a:extLst>
          </p:cNvPr>
          <p:cNvSpPr/>
          <p:nvPr/>
        </p:nvSpPr>
        <p:spPr>
          <a:xfrm>
            <a:off x="6096000" y="1832837"/>
            <a:ext cx="1989108" cy="1028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Q3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AC3A2D-01D6-4FC0-B551-FC7E0997483A}"/>
              </a:ext>
            </a:extLst>
          </p:cNvPr>
          <p:cNvSpPr/>
          <p:nvPr/>
        </p:nvSpPr>
        <p:spPr>
          <a:xfrm>
            <a:off x="9192936" y="2597634"/>
            <a:ext cx="1989108" cy="1028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Q4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16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AC069A-5F1B-4238-8706-D3E0CAAC92CB}"/>
              </a:ext>
            </a:extLst>
          </p:cNvPr>
          <p:cNvSpPr/>
          <p:nvPr/>
        </p:nvSpPr>
        <p:spPr>
          <a:xfrm>
            <a:off x="287754" y="333009"/>
            <a:ext cx="8151396" cy="13405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Questions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FE44B-9511-4F74-A1FA-9A3CAB638448}"/>
              </a:ext>
            </a:extLst>
          </p:cNvPr>
          <p:cNvSpPr txBox="1"/>
          <p:nvPr/>
        </p:nvSpPr>
        <p:spPr>
          <a:xfrm>
            <a:off x="952500" y="2211169"/>
            <a:ext cx="359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voice but new body (to begin with)</a:t>
            </a:r>
            <a:endParaRPr lang="en-AU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864B55F-B461-4D8C-B4CA-4138D1881391}"/>
              </a:ext>
            </a:extLst>
          </p:cNvPr>
          <p:cNvGraphicFramePr>
            <a:graphicFrameLocks noGrp="1"/>
          </p:cNvGraphicFramePr>
          <p:nvPr/>
        </p:nvGraphicFramePr>
        <p:xfrm>
          <a:off x="4760122" y="1896462"/>
          <a:ext cx="6952033" cy="4628529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110592">
                  <a:extLst>
                    <a:ext uri="{9D8B030D-6E8A-4147-A177-3AD203B41FA5}">
                      <a16:colId xmlns:a16="http://schemas.microsoft.com/office/drawing/2014/main" val="564042421"/>
                    </a:ext>
                  </a:extLst>
                </a:gridCol>
                <a:gridCol w="5841441">
                  <a:extLst>
                    <a:ext uri="{9D8B030D-6E8A-4147-A177-3AD203B41FA5}">
                      <a16:colId xmlns:a16="http://schemas.microsoft.com/office/drawing/2014/main" val="48205220"/>
                    </a:ext>
                  </a:extLst>
                </a:gridCol>
              </a:tblGrid>
              <a:tr h="373166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 err="1">
                          <a:effectLst/>
                        </a:rPr>
                        <a:t>Q_id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000" u="none" strike="noStrike" dirty="0">
                          <a:effectLst/>
                        </a:rPr>
                        <a:t>question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90110"/>
                  </a:ext>
                </a:extLst>
              </a:tr>
              <a:tr h="373166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1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38727"/>
                  </a:ext>
                </a:extLst>
              </a:tr>
              <a:tr h="735023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2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The support available to me from the university 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227280"/>
                  </a:ext>
                </a:extLst>
              </a:tr>
              <a:tr h="373166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3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700219"/>
                  </a:ext>
                </a:extLst>
              </a:tr>
              <a:tr h="735023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4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The support available to me from the university 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9960239"/>
                  </a:ext>
                </a:extLst>
              </a:tr>
              <a:tr h="373166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5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6026836"/>
                  </a:ext>
                </a:extLst>
              </a:tr>
              <a:tr h="546321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6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I had enough time to adjust to online learning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1486791"/>
                  </a:ext>
                </a:extLst>
              </a:tr>
              <a:tr h="373166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7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My GPA will be affected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1012894"/>
                  </a:ext>
                </a:extLst>
              </a:tr>
              <a:tr h="373166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8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Family life has become harder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6170362"/>
                  </a:ext>
                </a:extLst>
              </a:tr>
              <a:tr h="373166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9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Money is short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2429948"/>
                  </a:ext>
                </a:extLst>
              </a:tr>
            </a:tbl>
          </a:graphicData>
        </a:graphic>
      </p:graphicFrame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7FFDD4A-F404-4CAD-B37C-208966AA9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0" y="546074"/>
            <a:ext cx="914400" cy="914400"/>
          </a:xfrm>
          <a:prstGeom prst="rect">
            <a:avLst/>
          </a:prstGeom>
        </p:spPr>
      </p:pic>
      <p:pic>
        <p:nvPicPr>
          <p:cNvPr id="14" name="Graphic 13" descr="Lock">
            <a:extLst>
              <a:ext uri="{FF2B5EF4-FFF2-40B4-BE49-F238E27FC236}">
                <a16:creationId xmlns:a16="http://schemas.microsoft.com/office/drawing/2014/main" id="{FB43EA83-ECFD-489E-B3F6-7107E56FA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3170" y="54607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2223AF-D43F-467D-898B-F17AE0905625}"/>
              </a:ext>
            </a:extLst>
          </p:cNvPr>
          <p:cNvSpPr txBox="1"/>
          <p:nvPr/>
        </p:nvSpPr>
        <p:spPr>
          <a:xfrm>
            <a:off x="628650" y="2968281"/>
            <a:ext cx="35934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Baseline groups?</a:t>
            </a:r>
          </a:p>
          <a:p>
            <a:pPr marL="342900" indent="-342900">
              <a:buAutoNum type="arabicPeriod"/>
            </a:pPr>
            <a:r>
              <a:rPr lang="en-US" sz="3200" dirty="0"/>
              <a:t>Survey number undertaken</a:t>
            </a:r>
          </a:p>
          <a:p>
            <a:pPr marL="342900" indent="-342900">
              <a:buAutoNum type="arabicPeriod"/>
            </a:pPr>
            <a:r>
              <a:rPr lang="en-US" sz="3200" dirty="0"/>
              <a:t>Time entered</a:t>
            </a:r>
          </a:p>
          <a:p>
            <a:pPr marL="342900" indent="-342900">
              <a:buAutoNum type="arabicPeriod"/>
            </a:pPr>
            <a:r>
              <a:rPr lang="en-US" sz="3200" dirty="0"/>
              <a:t>Removed (why?)</a:t>
            </a:r>
          </a:p>
          <a:p>
            <a:pPr marL="342900" indent="-342900">
              <a:buAutoNum type="arabicPeriod"/>
            </a:pPr>
            <a:r>
              <a:rPr lang="en-US" sz="3200" dirty="0"/>
              <a:t>Access only to SRC for now?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845039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1D2CFC-6C54-4C07-8A9D-2EF74735B656}"/>
              </a:ext>
            </a:extLst>
          </p:cNvPr>
          <p:cNvSpPr/>
          <p:nvPr/>
        </p:nvSpPr>
        <p:spPr>
          <a:xfrm>
            <a:off x="3647225" y="5280723"/>
            <a:ext cx="4595207" cy="134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Analysis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9FF1E-2DB8-4CD6-86F0-13F420B10055}"/>
              </a:ext>
            </a:extLst>
          </p:cNvPr>
          <p:cNvSpPr/>
          <p:nvPr/>
        </p:nvSpPr>
        <p:spPr>
          <a:xfrm>
            <a:off x="182168" y="5280722"/>
            <a:ext cx="2723911" cy="13110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Data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90FA7F-00CF-466D-A908-CA5016595886}"/>
              </a:ext>
            </a:extLst>
          </p:cNvPr>
          <p:cNvCxnSpPr>
            <a:cxnSpLocks/>
          </p:cNvCxnSpPr>
          <p:nvPr/>
        </p:nvCxnSpPr>
        <p:spPr>
          <a:xfrm>
            <a:off x="4306824" y="5039192"/>
            <a:ext cx="5435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C6BEDFB-E318-42F8-8A35-74EC2317666A}"/>
              </a:ext>
            </a:extLst>
          </p:cNvPr>
          <p:cNvSpPr/>
          <p:nvPr/>
        </p:nvSpPr>
        <p:spPr>
          <a:xfrm>
            <a:off x="8983579" y="5272942"/>
            <a:ext cx="3072949" cy="1348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Results</a:t>
            </a:r>
            <a:endParaRPr lang="en-AU" sz="6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B0DE26-CCAA-45C4-A018-F7216C4C527C}"/>
              </a:ext>
            </a:extLst>
          </p:cNvPr>
          <p:cNvCxnSpPr>
            <a:cxnSpLocks/>
          </p:cNvCxnSpPr>
          <p:nvPr/>
        </p:nvCxnSpPr>
        <p:spPr>
          <a:xfrm>
            <a:off x="8242432" y="5039192"/>
            <a:ext cx="309933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10BB3A3-73B1-43F1-8F38-FE9EF62C6895}"/>
              </a:ext>
            </a:extLst>
          </p:cNvPr>
          <p:cNvSpPr/>
          <p:nvPr/>
        </p:nvSpPr>
        <p:spPr>
          <a:xfrm>
            <a:off x="3886270" y="2172242"/>
            <a:ext cx="4117115" cy="15525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Question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42E3E0-DE8F-43D7-9A1F-400ADFD4A3F2}"/>
              </a:ext>
            </a:extLst>
          </p:cNvPr>
          <p:cNvCxnSpPr>
            <a:cxnSpLocks/>
          </p:cNvCxnSpPr>
          <p:nvPr/>
        </p:nvCxnSpPr>
        <p:spPr>
          <a:xfrm>
            <a:off x="4964636" y="5039192"/>
            <a:ext cx="309933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D24229-AFC8-477B-B807-A11493F345D3}"/>
              </a:ext>
            </a:extLst>
          </p:cNvPr>
          <p:cNvCxnSpPr>
            <a:cxnSpLocks/>
          </p:cNvCxnSpPr>
          <p:nvPr/>
        </p:nvCxnSpPr>
        <p:spPr>
          <a:xfrm>
            <a:off x="847521" y="5033142"/>
            <a:ext cx="309933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1C886-43A0-4369-9FDD-206ED5501894}"/>
              </a:ext>
            </a:extLst>
          </p:cNvPr>
          <p:cNvSpPr/>
          <p:nvPr/>
        </p:nvSpPr>
        <p:spPr>
          <a:xfrm>
            <a:off x="712148" y="795997"/>
            <a:ext cx="1989108" cy="1028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Q1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82BE18-1F8F-43B9-8761-599087818EB7}"/>
              </a:ext>
            </a:extLst>
          </p:cNvPr>
          <p:cNvSpPr/>
          <p:nvPr/>
        </p:nvSpPr>
        <p:spPr>
          <a:xfrm>
            <a:off x="3196687" y="365427"/>
            <a:ext cx="1989108" cy="1028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Q2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966863-CAA3-4527-9629-782D6979C5F4}"/>
              </a:ext>
            </a:extLst>
          </p:cNvPr>
          <p:cNvSpPr/>
          <p:nvPr/>
        </p:nvSpPr>
        <p:spPr>
          <a:xfrm>
            <a:off x="6096000" y="264096"/>
            <a:ext cx="1989108" cy="1028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Q3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AC3A2D-01D6-4FC0-B551-FC7E0997483A}"/>
              </a:ext>
            </a:extLst>
          </p:cNvPr>
          <p:cNvSpPr/>
          <p:nvPr/>
        </p:nvSpPr>
        <p:spPr>
          <a:xfrm>
            <a:off x="9192936" y="1028893"/>
            <a:ext cx="1989108" cy="1028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Q4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ACF506-F57E-414F-BB73-B027B765FB97}"/>
              </a:ext>
            </a:extLst>
          </p:cNvPr>
          <p:cNvSpPr/>
          <p:nvPr/>
        </p:nvSpPr>
        <p:spPr>
          <a:xfrm>
            <a:off x="1761688" y="1955953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Q11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45F09F-E404-4C0D-98A7-5246FD9B8E15}"/>
              </a:ext>
            </a:extLst>
          </p:cNvPr>
          <p:cNvSpPr/>
          <p:nvPr/>
        </p:nvSpPr>
        <p:spPr>
          <a:xfrm>
            <a:off x="4246227" y="1525383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Q21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C9B034-CD32-49D1-BBB9-4070A4EBE1D3}"/>
              </a:ext>
            </a:extLst>
          </p:cNvPr>
          <p:cNvSpPr/>
          <p:nvPr/>
        </p:nvSpPr>
        <p:spPr>
          <a:xfrm>
            <a:off x="7145540" y="1424052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Q13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96174F-0E2B-4521-B49F-FD01DF3BB9BA}"/>
              </a:ext>
            </a:extLst>
          </p:cNvPr>
          <p:cNvSpPr/>
          <p:nvPr/>
        </p:nvSpPr>
        <p:spPr>
          <a:xfrm>
            <a:off x="10242476" y="2188849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Q42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383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2C41-9AB8-4A17-8F5A-46F6EC48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sheet structure</a:t>
            </a:r>
            <a:endParaRPr lang="en-AU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FE88A78-1024-452A-BE48-9FD8FA25B7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6946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0040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70DABD-B5F0-4444-83D2-8C018D0F2177}"/>
              </a:ext>
            </a:extLst>
          </p:cNvPr>
          <p:cNvSpPr/>
          <p:nvPr/>
        </p:nvSpPr>
        <p:spPr>
          <a:xfrm>
            <a:off x="767290" y="1166932"/>
            <a:ext cx="3582073" cy="427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 structure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9B7419-8CA6-4F69-B23F-5B31F9F2A532}"/>
              </a:ext>
            </a:extLst>
          </p:cNvPr>
          <p:cNvSpPr/>
          <p:nvPr/>
        </p:nvSpPr>
        <p:spPr>
          <a:xfrm>
            <a:off x="5670745" y="1411357"/>
            <a:ext cx="5716988" cy="427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3" name="Rectangle 22" descr="Database">
            <a:extLst>
              <a:ext uri="{FF2B5EF4-FFF2-40B4-BE49-F238E27FC236}">
                <a16:creationId xmlns:a16="http://schemas.microsoft.com/office/drawing/2014/main" id="{58D7A8E4-0628-4D60-8794-8BAD29641D81}"/>
              </a:ext>
            </a:extLst>
          </p:cNvPr>
          <p:cNvSpPr/>
          <p:nvPr/>
        </p:nvSpPr>
        <p:spPr>
          <a:xfrm>
            <a:off x="2347274" y="681628"/>
            <a:ext cx="924626" cy="92462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EBE29F7-E39D-49B3-876A-310BA49A4B94}"/>
              </a:ext>
            </a:extLst>
          </p:cNvPr>
          <p:cNvSpPr/>
          <p:nvPr/>
        </p:nvSpPr>
        <p:spPr>
          <a:xfrm>
            <a:off x="341560" y="4309544"/>
            <a:ext cx="3836158" cy="2096385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Id database (encrypted) and stored offline?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Central question csv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One csv file for each survey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Sheme</a:t>
            </a:r>
            <a:r>
              <a:rPr lang="en-US" dirty="0"/>
              <a:t> to define metadata using shiny apps</a:t>
            </a:r>
          </a:p>
          <a:p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680657-17BE-44A7-9371-785AC47A17F7}"/>
              </a:ext>
            </a:extLst>
          </p:cNvPr>
          <p:cNvSpPr/>
          <p:nvPr/>
        </p:nvSpPr>
        <p:spPr>
          <a:xfrm>
            <a:off x="5100740" y="3469127"/>
            <a:ext cx="1941095" cy="13405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Data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3496DA-2A28-4224-A236-DD097DC2414B}"/>
              </a:ext>
            </a:extLst>
          </p:cNvPr>
          <p:cNvSpPr txBox="1"/>
          <p:nvPr/>
        </p:nvSpPr>
        <p:spPr>
          <a:xfrm>
            <a:off x="7343261" y="3501711"/>
            <a:ext cx="162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survey is given a general survey number #001 onwards</a:t>
            </a:r>
            <a:endParaRPr lang="en-AU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95836E-A34B-497F-B286-315F0E8F4B16}"/>
              </a:ext>
            </a:extLst>
          </p:cNvPr>
          <p:cNvSpPr/>
          <p:nvPr/>
        </p:nvSpPr>
        <p:spPr>
          <a:xfrm>
            <a:off x="5100739" y="5250116"/>
            <a:ext cx="3347133" cy="134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Analysis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32E7B5-AD14-4CA1-BB65-52D71DC58DC0}"/>
              </a:ext>
            </a:extLst>
          </p:cNvPr>
          <p:cNvSpPr txBox="1"/>
          <p:nvPr/>
        </p:nvSpPr>
        <p:spPr>
          <a:xfrm>
            <a:off x="8720454" y="5250116"/>
            <a:ext cx="3129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analysis a different project that accesses data at … </a:t>
            </a:r>
            <a:r>
              <a:rPr lang="en-US" dirty="0" err="1"/>
              <a:t>etc</a:t>
            </a:r>
            <a:r>
              <a:rPr lang="en-US" dirty="0"/>
              <a:t> and give an analysis number #a001 onwards</a:t>
            </a:r>
            <a:endParaRPr lang="en-AU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05B719-5A2C-4AC8-89B3-7218E5F594C4}"/>
              </a:ext>
            </a:extLst>
          </p:cNvPr>
          <p:cNvSpPr/>
          <p:nvPr/>
        </p:nvSpPr>
        <p:spPr>
          <a:xfrm>
            <a:off x="5100739" y="1631926"/>
            <a:ext cx="4143929" cy="13405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Collection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6C1FA5-4A23-4CA3-83AB-4B90035DAA82}"/>
              </a:ext>
            </a:extLst>
          </p:cNvPr>
          <p:cNvSpPr txBox="1"/>
          <p:nvPr/>
        </p:nvSpPr>
        <p:spPr>
          <a:xfrm>
            <a:off x="9491468" y="1840528"/>
            <a:ext cx="2198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Meta-data attached to each survey used/conducted.</a:t>
            </a:r>
            <a:endParaRPr lang="en-AU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2124F1-FC0D-46D6-AF51-E131BE91B2FC}"/>
              </a:ext>
            </a:extLst>
          </p:cNvPr>
          <p:cNvSpPr/>
          <p:nvPr/>
        </p:nvSpPr>
        <p:spPr>
          <a:xfrm>
            <a:off x="5116653" y="92439"/>
            <a:ext cx="1997211" cy="13405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id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09A073-4259-442D-88B2-01569C9992CD}"/>
              </a:ext>
            </a:extLst>
          </p:cNvPr>
          <p:cNvSpPr txBox="1"/>
          <p:nvPr/>
        </p:nvSpPr>
        <p:spPr>
          <a:xfrm>
            <a:off x="7376672" y="281422"/>
            <a:ext cx="2198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Meta-data attached to each survey used/conducted.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4190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1D2CFC-6C54-4C07-8A9D-2EF74735B656}"/>
              </a:ext>
            </a:extLst>
          </p:cNvPr>
          <p:cNvSpPr/>
          <p:nvPr/>
        </p:nvSpPr>
        <p:spPr>
          <a:xfrm>
            <a:off x="5887952" y="841295"/>
            <a:ext cx="3347133" cy="134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Analysis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9FF1E-2DB8-4CD6-86F0-13F420B10055}"/>
              </a:ext>
            </a:extLst>
          </p:cNvPr>
          <p:cNvSpPr/>
          <p:nvPr/>
        </p:nvSpPr>
        <p:spPr>
          <a:xfrm>
            <a:off x="3946857" y="841294"/>
            <a:ext cx="1941095" cy="13405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Data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BEDFB-E318-42F8-8A35-74EC2317666A}"/>
              </a:ext>
            </a:extLst>
          </p:cNvPr>
          <p:cNvSpPr/>
          <p:nvPr/>
        </p:nvSpPr>
        <p:spPr>
          <a:xfrm>
            <a:off x="9235085" y="841294"/>
            <a:ext cx="3072949" cy="1348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Results</a:t>
            </a:r>
            <a:endParaRPr lang="en-AU" sz="6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BB3A3-73B1-43F1-8F38-FE9EF62C6895}"/>
              </a:ext>
            </a:extLst>
          </p:cNvPr>
          <p:cNvSpPr/>
          <p:nvPr/>
        </p:nvSpPr>
        <p:spPr>
          <a:xfrm>
            <a:off x="0" y="849213"/>
            <a:ext cx="3946857" cy="13405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Questions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F0276F-23E5-48EA-B61B-6D92CD837A7D}"/>
              </a:ext>
            </a:extLst>
          </p:cNvPr>
          <p:cNvCxnSpPr>
            <a:cxnSpLocks/>
          </p:cNvCxnSpPr>
          <p:nvPr/>
        </p:nvCxnSpPr>
        <p:spPr>
          <a:xfrm>
            <a:off x="819176" y="364889"/>
            <a:ext cx="10654668" cy="605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B193E2-6D94-4F93-8C6C-A19D8A3A6B3E}"/>
              </a:ext>
            </a:extLst>
          </p:cNvPr>
          <p:cNvSpPr txBox="1"/>
          <p:nvPr/>
        </p:nvSpPr>
        <p:spPr>
          <a:xfrm>
            <a:off x="144379" y="4251158"/>
            <a:ext cx="359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 from Student town hall (to begin with)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31B906-E4FE-4E55-BEB9-8BE16BE9F747}"/>
              </a:ext>
            </a:extLst>
          </p:cNvPr>
          <p:cNvSpPr txBox="1"/>
          <p:nvPr/>
        </p:nvSpPr>
        <p:spPr>
          <a:xfrm>
            <a:off x="176712" y="2897287"/>
            <a:ext cx="359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voice but new body (to begin with)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0E340B-E6CE-489C-B9DD-84EE29D6C879}"/>
              </a:ext>
            </a:extLst>
          </p:cNvPr>
          <p:cNvSpPr txBox="1"/>
          <p:nvPr/>
        </p:nvSpPr>
        <p:spPr>
          <a:xfrm>
            <a:off x="144379" y="5605029"/>
            <a:ext cx="359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of questions linked to surveys done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9DD91-86C1-4682-904D-B82322BE8784}"/>
              </a:ext>
            </a:extLst>
          </p:cNvPr>
          <p:cNvSpPr txBox="1"/>
          <p:nvPr/>
        </p:nvSpPr>
        <p:spPr>
          <a:xfrm>
            <a:off x="4103391" y="2343289"/>
            <a:ext cx="162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survey is given a general survey number #001 onwards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8D24A7-96B1-4A7F-A1FB-B34B0EF330BF}"/>
              </a:ext>
            </a:extLst>
          </p:cNvPr>
          <p:cNvSpPr txBox="1"/>
          <p:nvPr/>
        </p:nvSpPr>
        <p:spPr>
          <a:xfrm>
            <a:off x="6064663" y="2343289"/>
            <a:ext cx="2890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survey has a unique set of assumptions, objectives and outcomes to meet. These are added to a database of different analysis to make future analysis quicker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3EBE56-74CB-4A73-BAA8-5B45878E19FE}"/>
              </a:ext>
            </a:extLst>
          </p:cNvPr>
          <p:cNvSpPr txBox="1"/>
          <p:nvPr/>
        </p:nvSpPr>
        <p:spPr>
          <a:xfrm>
            <a:off x="9579808" y="2574121"/>
            <a:ext cx="2780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Published in our weekly newsletter to begin with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5370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1D2CFC-6C54-4C07-8A9D-2EF74735B656}"/>
              </a:ext>
            </a:extLst>
          </p:cNvPr>
          <p:cNvSpPr/>
          <p:nvPr/>
        </p:nvSpPr>
        <p:spPr>
          <a:xfrm>
            <a:off x="5887952" y="841295"/>
            <a:ext cx="3347133" cy="134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Analysis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9FF1E-2DB8-4CD6-86F0-13F420B10055}"/>
              </a:ext>
            </a:extLst>
          </p:cNvPr>
          <p:cNvSpPr/>
          <p:nvPr/>
        </p:nvSpPr>
        <p:spPr>
          <a:xfrm>
            <a:off x="3946857" y="841294"/>
            <a:ext cx="1941095" cy="13405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Data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BEDFB-E318-42F8-8A35-74EC2317666A}"/>
              </a:ext>
            </a:extLst>
          </p:cNvPr>
          <p:cNvSpPr/>
          <p:nvPr/>
        </p:nvSpPr>
        <p:spPr>
          <a:xfrm>
            <a:off x="9235085" y="841294"/>
            <a:ext cx="3072949" cy="1348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Results</a:t>
            </a:r>
            <a:endParaRPr lang="en-AU" sz="6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BB3A3-73B1-43F1-8F38-FE9EF62C6895}"/>
              </a:ext>
            </a:extLst>
          </p:cNvPr>
          <p:cNvSpPr/>
          <p:nvPr/>
        </p:nvSpPr>
        <p:spPr>
          <a:xfrm>
            <a:off x="0" y="849213"/>
            <a:ext cx="3946857" cy="13405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Questions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F0276F-23E5-48EA-B61B-6D92CD837A7D}"/>
              </a:ext>
            </a:extLst>
          </p:cNvPr>
          <p:cNvCxnSpPr>
            <a:cxnSpLocks/>
          </p:cNvCxnSpPr>
          <p:nvPr/>
        </p:nvCxnSpPr>
        <p:spPr>
          <a:xfrm>
            <a:off x="819176" y="364889"/>
            <a:ext cx="10654668" cy="605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B193E2-6D94-4F93-8C6C-A19D8A3A6B3E}"/>
              </a:ext>
            </a:extLst>
          </p:cNvPr>
          <p:cNvSpPr txBox="1"/>
          <p:nvPr/>
        </p:nvSpPr>
        <p:spPr>
          <a:xfrm>
            <a:off x="176712" y="3697160"/>
            <a:ext cx="359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 from Student town hall (to begin with)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31B906-E4FE-4E55-BEB9-8BE16BE9F747}"/>
              </a:ext>
            </a:extLst>
          </p:cNvPr>
          <p:cNvSpPr txBox="1"/>
          <p:nvPr/>
        </p:nvSpPr>
        <p:spPr>
          <a:xfrm>
            <a:off x="209045" y="2343289"/>
            <a:ext cx="359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voice but new body (to begin with)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0E340B-E6CE-489C-B9DD-84EE29D6C879}"/>
              </a:ext>
            </a:extLst>
          </p:cNvPr>
          <p:cNvSpPr txBox="1"/>
          <p:nvPr/>
        </p:nvSpPr>
        <p:spPr>
          <a:xfrm>
            <a:off x="176712" y="5460260"/>
            <a:ext cx="359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of questions linked to surveys done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9DD91-86C1-4682-904D-B82322BE8784}"/>
              </a:ext>
            </a:extLst>
          </p:cNvPr>
          <p:cNvSpPr txBox="1"/>
          <p:nvPr/>
        </p:nvSpPr>
        <p:spPr>
          <a:xfrm>
            <a:off x="4103391" y="2343289"/>
            <a:ext cx="162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survey is given a general survey number #001 onwards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8D24A7-96B1-4A7F-A1FB-B34B0EF330BF}"/>
              </a:ext>
            </a:extLst>
          </p:cNvPr>
          <p:cNvSpPr txBox="1"/>
          <p:nvPr/>
        </p:nvSpPr>
        <p:spPr>
          <a:xfrm>
            <a:off x="6064663" y="2343289"/>
            <a:ext cx="2890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survey has a unique set of assumptions, objectives and outcomes to meet. These are added to a database of different analysis to make future analysis quicker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3EBE56-74CB-4A73-BAA8-5B45878E19FE}"/>
              </a:ext>
            </a:extLst>
          </p:cNvPr>
          <p:cNvSpPr txBox="1"/>
          <p:nvPr/>
        </p:nvSpPr>
        <p:spPr>
          <a:xfrm>
            <a:off x="9579808" y="2574121"/>
            <a:ext cx="2780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Published in our weekly newsletter to begin with</a:t>
            </a:r>
            <a:endParaRPr lang="en-AU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3B83562-9A89-4ECA-85C6-2D30FFA7F1C5}"/>
              </a:ext>
            </a:extLst>
          </p:cNvPr>
          <p:cNvSpPr/>
          <p:nvPr/>
        </p:nvSpPr>
        <p:spPr>
          <a:xfrm>
            <a:off x="1575383" y="3141702"/>
            <a:ext cx="685800" cy="555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64D1CD9-BAEA-40BD-B9D1-B54378CD34D7}"/>
              </a:ext>
            </a:extLst>
          </p:cNvPr>
          <p:cNvSpPr/>
          <p:nvPr/>
        </p:nvSpPr>
        <p:spPr>
          <a:xfrm>
            <a:off x="1575383" y="4621220"/>
            <a:ext cx="685800" cy="555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237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AC069A-5F1B-4238-8706-D3E0CAAC92CB}"/>
              </a:ext>
            </a:extLst>
          </p:cNvPr>
          <p:cNvSpPr/>
          <p:nvPr/>
        </p:nvSpPr>
        <p:spPr>
          <a:xfrm>
            <a:off x="287754" y="333009"/>
            <a:ext cx="3946857" cy="13405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Questions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08B35-9A91-4350-9AD6-4D4FC3FE3B5B}"/>
              </a:ext>
            </a:extLst>
          </p:cNvPr>
          <p:cNvSpPr txBox="1"/>
          <p:nvPr/>
        </p:nvSpPr>
        <p:spPr>
          <a:xfrm>
            <a:off x="176712" y="3697160"/>
            <a:ext cx="359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 from Student town hall (to begin with)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FE44B-9511-4F74-A1FA-9A3CAB638448}"/>
              </a:ext>
            </a:extLst>
          </p:cNvPr>
          <p:cNvSpPr txBox="1"/>
          <p:nvPr/>
        </p:nvSpPr>
        <p:spPr>
          <a:xfrm>
            <a:off x="464466" y="2039020"/>
            <a:ext cx="359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voice but new body (to begin with)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37CE0-44E1-445D-80FA-CF0DAFC705A3}"/>
              </a:ext>
            </a:extLst>
          </p:cNvPr>
          <p:cNvSpPr txBox="1"/>
          <p:nvPr/>
        </p:nvSpPr>
        <p:spPr>
          <a:xfrm>
            <a:off x="176712" y="5460260"/>
            <a:ext cx="359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of questions linked to surveys done</a:t>
            </a:r>
            <a:endParaRPr lang="en-AU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29CE29E-B082-4E1F-B935-D601B4D8BC37}"/>
              </a:ext>
            </a:extLst>
          </p:cNvPr>
          <p:cNvSpPr/>
          <p:nvPr/>
        </p:nvSpPr>
        <p:spPr>
          <a:xfrm>
            <a:off x="1575383" y="3141702"/>
            <a:ext cx="685800" cy="555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61D267E-AB4B-49A9-8FB8-A9DCF6640EBA}"/>
              </a:ext>
            </a:extLst>
          </p:cNvPr>
          <p:cNvSpPr/>
          <p:nvPr/>
        </p:nvSpPr>
        <p:spPr>
          <a:xfrm>
            <a:off x="1575383" y="4621220"/>
            <a:ext cx="685800" cy="555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43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AE07-FB78-4499-9725-4FB4C650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Current situation</a:t>
            </a:r>
            <a:endParaRPr lang="en-AU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762A95-2D47-4E40-94DB-C0D03C86B9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37855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6837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1D2CFC-6C54-4C07-8A9D-2EF74735B656}"/>
              </a:ext>
            </a:extLst>
          </p:cNvPr>
          <p:cNvSpPr/>
          <p:nvPr/>
        </p:nvSpPr>
        <p:spPr>
          <a:xfrm>
            <a:off x="3647225" y="5280723"/>
            <a:ext cx="4595207" cy="134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Analysis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9FF1E-2DB8-4CD6-86F0-13F420B10055}"/>
              </a:ext>
            </a:extLst>
          </p:cNvPr>
          <p:cNvSpPr/>
          <p:nvPr/>
        </p:nvSpPr>
        <p:spPr>
          <a:xfrm>
            <a:off x="182168" y="5280722"/>
            <a:ext cx="2723911" cy="13110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Data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90FA7F-00CF-466D-A908-CA5016595886}"/>
              </a:ext>
            </a:extLst>
          </p:cNvPr>
          <p:cNvCxnSpPr>
            <a:cxnSpLocks/>
          </p:cNvCxnSpPr>
          <p:nvPr/>
        </p:nvCxnSpPr>
        <p:spPr>
          <a:xfrm>
            <a:off x="4306824" y="5039192"/>
            <a:ext cx="5435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C6BEDFB-E318-42F8-8A35-74EC2317666A}"/>
              </a:ext>
            </a:extLst>
          </p:cNvPr>
          <p:cNvSpPr/>
          <p:nvPr/>
        </p:nvSpPr>
        <p:spPr>
          <a:xfrm>
            <a:off x="8983579" y="5272942"/>
            <a:ext cx="3072949" cy="1348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Results</a:t>
            </a:r>
            <a:endParaRPr lang="en-AU" sz="6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B0DE26-CCAA-45C4-A018-F7216C4C527C}"/>
              </a:ext>
            </a:extLst>
          </p:cNvPr>
          <p:cNvCxnSpPr>
            <a:cxnSpLocks/>
          </p:cNvCxnSpPr>
          <p:nvPr/>
        </p:nvCxnSpPr>
        <p:spPr>
          <a:xfrm>
            <a:off x="8242432" y="5039192"/>
            <a:ext cx="309933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42E3E0-DE8F-43D7-9A1F-400ADFD4A3F2}"/>
              </a:ext>
            </a:extLst>
          </p:cNvPr>
          <p:cNvCxnSpPr>
            <a:cxnSpLocks/>
          </p:cNvCxnSpPr>
          <p:nvPr/>
        </p:nvCxnSpPr>
        <p:spPr>
          <a:xfrm>
            <a:off x="4964636" y="5039192"/>
            <a:ext cx="309933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D24229-AFC8-477B-B807-A11493F345D3}"/>
              </a:ext>
            </a:extLst>
          </p:cNvPr>
          <p:cNvCxnSpPr>
            <a:cxnSpLocks/>
          </p:cNvCxnSpPr>
          <p:nvPr/>
        </p:nvCxnSpPr>
        <p:spPr>
          <a:xfrm>
            <a:off x="847521" y="5033142"/>
            <a:ext cx="309933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0ACF506-F57E-414F-BB73-B027B765FB97}"/>
              </a:ext>
            </a:extLst>
          </p:cNvPr>
          <p:cNvSpPr/>
          <p:nvPr/>
        </p:nvSpPr>
        <p:spPr>
          <a:xfrm>
            <a:off x="1761688" y="1955953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Q11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45F09F-E404-4C0D-98A7-5246FD9B8E15}"/>
              </a:ext>
            </a:extLst>
          </p:cNvPr>
          <p:cNvSpPr/>
          <p:nvPr/>
        </p:nvSpPr>
        <p:spPr>
          <a:xfrm>
            <a:off x="4246227" y="1525383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Q21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C9B034-CD32-49D1-BBB9-4070A4EBE1D3}"/>
              </a:ext>
            </a:extLst>
          </p:cNvPr>
          <p:cNvSpPr/>
          <p:nvPr/>
        </p:nvSpPr>
        <p:spPr>
          <a:xfrm>
            <a:off x="7145540" y="1424052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Q13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96174F-0E2B-4521-B49F-FD01DF3BB9BA}"/>
              </a:ext>
            </a:extLst>
          </p:cNvPr>
          <p:cNvSpPr/>
          <p:nvPr/>
        </p:nvSpPr>
        <p:spPr>
          <a:xfrm>
            <a:off x="10242476" y="2188849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Q42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565901-FDAD-467B-AF51-0C4FDB89E3C8}"/>
              </a:ext>
            </a:extLst>
          </p:cNvPr>
          <p:cNvSpPr/>
          <p:nvPr/>
        </p:nvSpPr>
        <p:spPr>
          <a:xfrm>
            <a:off x="2845740" y="3530627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Q11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0D7271-2E62-4E75-97DF-C6F74A1A3D84}"/>
              </a:ext>
            </a:extLst>
          </p:cNvPr>
          <p:cNvSpPr/>
          <p:nvPr/>
        </p:nvSpPr>
        <p:spPr>
          <a:xfrm>
            <a:off x="5330279" y="3100057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Q21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184D01-D97A-4B3D-AA2C-0C10462873CD}"/>
              </a:ext>
            </a:extLst>
          </p:cNvPr>
          <p:cNvSpPr/>
          <p:nvPr/>
        </p:nvSpPr>
        <p:spPr>
          <a:xfrm>
            <a:off x="8229592" y="2998726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Q13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95C6E7-1ACA-43EA-95A5-9193430F8041}"/>
              </a:ext>
            </a:extLst>
          </p:cNvPr>
          <p:cNvSpPr/>
          <p:nvPr/>
        </p:nvSpPr>
        <p:spPr>
          <a:xfrm>
            <a:off x="11326528" y="3763523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Q42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6F2A6-3787-4D48-A33D-AAA451906CA9}"/>
              </a:ext>
            </a:extLst>
          </p:cNvPr>
          <p:cNvSpPr/>
          <p:nvPr/>
        </p:nvSpPr>
        <p:spPr>
          <a:xfrm>
            <a:off x="182168" y="799344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Q11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97C3E4-8BD7-4610-873F-2A31803B1E44}"/>
              </a:ext>
            </a:extLst>
          </p:cNvPr>
          <p:cNvSpPr/>
          <p:nvPr/>
        </p:nvSpPr>
        <p:spPr>
          <a:xfrm>
            <a:off x="2666707" y="368774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Q21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945068-BF63-4228-B309-FC99548F7608}"/>
              </a:ext>
            </a:extLst>
          </p:cNvPr>
          <p:cNvSpPr/>
          <p:nvPr/>
        </p:nvSpPr>
        <p:spPr>
          <a:xfrm>
            <a:off x="5566020" y="267443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Q13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D2DF7F-E5A3-4F58-9C36-FE5B74ADD786}"/>
              </a:ext>
            </a:extLst>
          </p:cNvPr>
          <p:cNvSpPr/>
          <p:nvPr/>
        </p:nvSpPr>
        <p:spPr>
          <a:xfrm>
            <a:off x="8662956" y="1032240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Q42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B2CE55-3A98-4D2A-B16D-415C5058CCCE}"/>
              </a:ext>
            </a:extLst>
          </p:cNvPr>
          <p:cNvSpPr/>
          <p:nvPr/>
        </p:nvSpPr>
        <p:spPr>
          <a:xfrm>
            <a:off x="4337108" y="496753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Q11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E0B10B-5820-4DBA-9359-D784EE9ACBAB}"/>
              </a:ext>
            </a:extLst>
          </p:cNvPr>
          <p:cNvSpPr/>
          <p:nvPr/>
        </p:nvSpPr>
        <p:spPr>
          <a:xfrm>
            <a:off x="6821647" y="66183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Q21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48C17-99CA-4985-AF3D-039C243FD47A}"/>
              </a:ext>
            </a:extLst>
          </p:cNvPr>
          <p:cNvSpPr/>
          <p:nvPr/>
        </p:nvSpPr>
        <p:spPr>
          <a:xfrm>
            <a:off x="9720960" y="-35148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Q13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88DD7C-C83E-429F-A4F6-F8ABED1F1396}"/>
              </a:ext>
            </a:extLst>
          </p:cNvPr>
          <p:cNvSpPr/>
          <p:nvPr/>
        </p:nvSpPr>
        <p:spPr>
          <a:xfrm>
            <a:off x="10611226" y="521677"/>
            <a:ext cx="1461084" cy="484001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Arial Rounded MT Bold" panose="020F0704030504030204" pitchFamily="34" charset="0"/>
              </a:rPr>
              <a:t>Q42</a:t>
            </a:r>
            <a:endParaRPr lang="en-AU" sz="3600" dirty="0">
              <a:latin typeface="Arial Rounded MT Bold" panose="020F07040305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BB3A3-73B1-43F1-8F38-FE9EF62C6895}"/>
              </a:ext>
            </a:extLst>
          </p:cNvPr>
          <p:cNvSpPr/>
          <p:nvPr/>
        </p:nvSpPr>
        <p:spPr>
          <a:xfrm>
            <a:off x="3886270" y="2212827"/>
            <a:ext cx="4117115" cy="15525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Question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1C886-43A0-4369-9FDD-206ED5501894}"/>
              </a:ext>
            </a:extLst>
          </p:cNvPr>
          <p:cNvSpPr/>
          <p:nvPr/>
        </p:nvSpPr>
        <p:spPr>
          <a:xfrm>
            <a:off x="712148" y="795997"/>
            <a:ext cx="1989108" cy="1028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Q1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82BE18-1F8F-43B9-8761-599087818EB7}"/>
              </a:ext>
            </a:extLst>
          </p:cNvPr>
          <p:cNvSpPr/>
          <p:nvPr/>
        </p:nvSpPr>
        <p:spPr>
          <a:xfrm>
            <a:off x="3196687" y="365427"/>
            <a:ext cx="1989108" cy="1028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Q2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966863-CAA3-4527-9629-782D6979C5F4}"/>
              </a:ext>
            </a:extLst>
          </p:cNvPr>
          <p:cNvSpPr/>
          <p:nvPr/>
        </p:nvSpPr>
        <p:spPr>
          <a:xfrm>
            <a:off x="6096000" y="264096"/>
            <a:ext cx="1989108" cy="1028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Q3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AC3A2D-01D6-4FC0-B551-FC7E0997483A}"/>
              </a:ext>
            </a:extLst>
          </p:cNvPr>
          <p:cNvSpPr/>
          <p:nvPr/>
        </p:nvSpPr>
        <p:spPr>
          <a:xfrm>
            <a:off x="9192936" y="1028893"/>
            <a:ext cx="1989108" cy="1028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Q4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421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1D2CFC-6C54-4C07-8A9D-2EF74735B656}"/>
              </a:ext>
            </a:extLst>
          </p:cNvPr>
          <p:cNvSpPr/>
          <p:nvPr/>
        </p:nvSpPr>
        <p:spPr>
          <a:xfrm>
            <a:off x="5916297" y="5509548"/>
            <a:ext cx="3347133" cy="134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Analysis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9FF1E-2DB8-4CD6-86F0-13F420B10055}"/>
              </a:ext>
            </a:extLst>
          </p:cNvPr>
          <p:cNvSpPr/>
          <p:nvPr/>
        </p:nvSpPr>
        <p:spPr>
          <a:xfrm>
            <a:off x="3975202" y="5509547"/>
            <a:ext cx="1941095" cy="13405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Data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BEDFB-E318-42F8-8A35-74EC2317666A}"/>
              </a:ext>
            </a:extLst>
          </p:cNvPr>
          <p:cNvSpPr/>
          <p:nvPr/>
        </p:nvSpPr>
        <p:spPr>
          <a:xfrm>
            <a:off x="9263430" y="5509547"/>
            <a:ext cx="3072949" cy="1348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Results</a:t>
            </a:r>
            <a:endParaRPr lang="en-AU" sz="6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BB3A3-73B1-43F1-8F38-FE9EF62C6895}"/>
              </a:ext>
            </a:extLst>
          </p:cNvPr>
          <p:cNvSpPr/>
          <p:nvPr/>
        </p:nvSpPr>
        <p:spPr>
          <a:xfrm>
            <a:off x="28345" y="5517466"/>
            <a:ext cx="3946857" cy="13405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Questions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F0276F-23E5-48EA-B61B-6D92CD837A7D}"/>
              </a:ext>
            </a:extLst>
          </p:cNvPr>
          <p:cNvCxnSpPr>
            <a:cxnSpLocks/>
          </p:cNvCxnSpPr>
          <p:nvPr/>
        </p:nvCxnSpPr>
        <p:spPr>
          <a:xfrm>
            <a:off x="847521" y="5033142"/>
            <a:ext cx="10654668" cy="60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3BFD6F-AADA-4F7F-B1BC-1E4C7300B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944898"/>
              </p:ext>
            </p:extLst>
          </p:nvPr>
        </p:nvGraphicFramePr>
        <p:xfrm>
          <a:off x="2628899" y="297232"/>
          <a:ext cx="6648451" cy="375285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029326">
                  <a:extLst>
                    <a:ext uri="{9D8B030D-6E8A-4147-A177-3AD203B41FA5}">
                      <a16:colId xmlns:a16="http://schemas.microsoft.com/office/drawing/2014/main" val="2340072511"/>
                    </a:ext>
                  </a:extLst>
                </a:gridCol>
                <a:gridCol w="1438977">
                  <a:extLst>
                    <a:ext uri="{9D8B030D-6E8A-4147-A177-3AD203B41FA5}">
                      <a16:colId xmlns:a16="http://schemas.microsoft.com/office/drawing/2014/main" val="11112924"/>
                    </a:ext>
                  </a:extLst>
                </a:gridCol>
                <a:gridCol w="1771049">
                  <a:extLst>
                    <a:ext uri="{9D8B030D-6E8A-4147-A177-3AD203B41FA5}">
                      <a16:colId xmlns:a16="http://schemas.microsoft.com/office/drawing/2014/main" val="1428782639"/>
                    </a:ext>
                  </a:extLst>
                </a:gridCol>
                <a:gridCol w="1409099">
                  <a:extLst>
                    <a:ext uri="{9D8B030D-6E8A-4147-A177-3AD203B41FA5}">
                      <a16:colId xmlns:a16="http://schemas.microsoft.com/office/drawing/2014/main" val="855833533"/>
                    </a:ext>
                  </a:extLst>
                </a:gridCol>
              </a:tblGrid>
              <a:tr h="299363"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 err="1">
                          <a:effectLst/>
                        </a:rPr>
                        <a:t>Q_number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answer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id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GlobalQno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2732553"/>
                  </a:ext>
                </a:extLst>
              </a:tr>
              <a:tr h="299363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1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1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1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3118298"/>
                  </a:ext>
                </a:extLst>
              </a:tr>
              <a:tr h="299363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1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1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 dirty="0">
                          <a:effectLst/>
                        </a:rPr>
                        <a:t>2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1293305"/>
                  </a:ext>
                </a:extLst>
              </a:tr>
              <a:tr h="299363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1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1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4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3214857"/>
                  </a:ext>
                </a:extLst>
              </a:tr>
              <a:tr h="299363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1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3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 dirty="0">
                          <a:effectLst/>
                        </a:rPr>
                        <a:t>3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7759659"/>
                  </a:ext>
                </a:extLst>
              </a:tr>
              <a:tr h="299363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1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3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5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1978158"/>
                  </a:ext>
                </a:extLst>
              </a:tr>
              <a:tr h="299363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2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 dirty="0">
                          <a:effectLst/>
                        </a:rPr>
                        <a:t>4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3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1770857"/>
                  </a:ext>
                </a:extLst>
              </a:tr>
              <a:tr h="299363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2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2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6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1746038"/>
                  </a:ext>
                </a:extLst>
              </a:tr>
              <a:tr h="299363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2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2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3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0090368"/>
                  </a:ext>
                </a:extLst>
              </a:tr>
              <a:tr h="299363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2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2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 dirty="0">
                          <a:effectLst/>
                        </a:rPr>
                        <a:t>2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45986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4762DA-052E-4F63-98DA-61F1DA00D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48152"/>
              </p:ext>
            </p:extLst>
          </p:nvPr>
        </p:nvGraphicFramePr>
        <p:xfrm>
          <a:off x="5579490" y="926465"/>
          <a:ext cx="4574880" cy="32232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47947">
                  <a:extLst>
                    <a:ext uri="{9D8B030D-6E8A-4147-A177-3AD203B41FA5}">
                      <a16:colId xmlns:a16="http://schemas.microsoft.com/office/drawing/2014/main" val="564042421"/>
                    </a:ext>
                  </a:extLst>
                </a:gridCol>
                <a:gridCol w="587869">
                  <a:extLst>
                    <a:ext uri="{9D8B030D-6E8A-4147-A177-3AD203B41FA5}">
                      <a16:colId xmlns:a16="http://schemas.microsoft.com/office/drawing/2014/main" val="48205220"/>
                    </a:ext>
                  </a:extLst>
                </a:gridCol>
                <a:gridCol w="870344">
                  <a:extLst>
                    <a:ext uri="{9D8B030D-6E8A-4147-A177-3AD203B41FA5}">
                      <a16:colId xmlns:a16="http://schemas.microsoft.com/office/drawing/2014/main" val="1048702218"/>
                    </a:ext>
                  </a:extLst>
                </a:gridCol>
                <a:gridCol w="812656">
                  <a:extLst>
                    <a:ext uri="{9D8B030D-6E8A-4147-A177-3AD203B41FA5}">
                      <a16:colId xmlns:a16="http://schemas.microsoft.com/office/drawing/2014/main" val="2094432135"/>
                    </a:ext>
                  </a:extLst>
                </a:gridCol>
                <a:gridCol w="928032">
                  <a:extLst>
                    <a:ext uri="{9D8B030D-6E8A-4147-A177-3AD203B41FA5}">
                      <a16:colId xmlns:a16="http://schemas.microsoft.com/office/drawing/2014/main" val="800890149"/>
                    </a:ext>
                  </a:extLst>
                </a:gridCol>
                <a:gridCol w="928032">
                  <a:extLst>
                    <a:ext uri="{9D8B030D-6E8A-4147-A177-3AD203B41FA5}">
                      <a16:colId xmlns:a16="http://schemas.microsoft.com/office/drawing/2014/main" val="3830884297"/>
                    </a:ext>
                  </a:extLst>
                </a:gridCol>
              </a:tblGrid>
              <a:tr h="26661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surveyNum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 dirty="0">
                          <a:effectLst/>
                        </a:rPr>
                        <a:t>question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u="none" strike="noStrike" dirty="0" err="1">
                          <a:effectLst/>
                        </a:rPr>
                        <a:t>Q_id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Survey_type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Start_date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noRespond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90110"/>
                  </a:ext>
                </a:extLst>
              </a:tr>
              <a:tr h="525873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38727"/>
                  </a:ext>
                </a:extLst>
              </a:tr>
              <a:tr h="5258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227280"/>
                  </a:ext>
                </a:extLst>
              </a:tr>
              <a:tr h="5258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700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31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2C41-9AB8-4A17-8F5A-46F6EC48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sheet structure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BC0AF-F39E-46EC-A755-7FB05F9A7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9851" y="165469"/>
            <a:ext cx="10515600" cy="4351338"/>
          </a:xfrm>
        </p:spPr>
        <p:txBody>
          <a:bodyPr/>
          <a:lstStyle/>
          <a:p>
            <a:r>
              <a:rPr lang="en-US" dirty="0"/>
              <a:t>Analysis uses a simple csv database: </a:t>
            </a:r>
          </a:p>
          <a:p>
            <a:pPr marL="0" indent="0">
              <a:buNone/>
            </a:pPr>
            <a:r>
              <a:rPr lang="en-US" dirty="0"/>
              <a:t>	- structure for using this data. </a:t>
            </a:r>
          </a:p>
          <a:p>
            <a:r>
              <a:rPr lang="en-US" dirty="0"/>
              <a:t>All additional structure </a:t>
            </a:r>
          </a:p>
          <a:p>
            <a:r>
              <a:rPr lang="en-US" dirty="0"/>
              <a:t>Document using `</a:t>
            </a:r>
            <a:r>
              <a:rPr lang="en-US" dirty="0" err="1"/>
              <a:t>dataspice</a:t>
            </a:r>
            <a:r>
              <a:rPr lang="en-US" dirty="0"/>
              <a:t>`</a:t>
            </a:r>
            <a:endParaRPr lang="en-A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E8A601-4A94-4D37-839E-B5DE02F36520}"/>
              </a:ext>
            </a:extLst>
          </p:cNvPr>
          <p:cNvGraphicFramePr>
            <a:graphicFrameLocks noGrp="1"/>
          </p:cNvGraphicFramePr>
          <p:nvPr/>
        </p:nvGraphicFramePr>
        <p:xfrm>
          <a:off x="590549" y="2640382"/>
          <a:ext cx="6648451" cy="375285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029326">
                  <a:extLst>
                    <a:ext uri="{9D8B030D-6E8A-4147-A177-3AD203B41FA5}">
                      <a16:colId xmlns:a16="http://schemas.microsoft.com/office/drawing/2014/main" val="2340072511"/>
                    </a:ext>
                  </a:extLst>
                </a:gridCol>
                <a:gridCol w="1438977">
                  <a:extLst>
                    <a:ext uri="{9D8B030D-6E8A-4147-A177-3AD203B41FA5}">
                      <a16:colId xmlns:a16="http://schemas.microsoft.com/office/drawing/2014/main" val="11112924"/>
                    </a:ext>
                  </a:extLst>
                </a:gridCol>
                <a:gridCol w="1771049">
                  <a:extLst>
                    <a:ext uri="{9D8B030D-6E8A-4147-A177-3AD203B41FA5}">
                      <a16:colId xmlns:a16="http://schemas.microsoft.com/office/drawing/2014/main" val="1428782639"/>
                    </a:ext>
                  </a:extLst>
                </a:gridCol>
                <a:gridCol w="1409099">
                  <a:extLst>
                    <a:ext uri="{9D8B030D-6E8A-4147-A177-3AD203B41FA5}">
                      <a16:colId xmlns:a16="http://schemas.microsoft.com/office/drawing/2014/main" val="855833533"/>
                    </a:ext>
                  </a:extLst>
                </a:gridCol>
              </a:tblGrid>
              <a:tr h="299363"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 err="1">
                          <a:effectLst/>
                        </a:rPr>
                        <a:t>Q_number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answer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id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GlobalQno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2732553"/>
                  </a:ext>
                </a:extLst>
              </a:tr>
              <a:tr h="299363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1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1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1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3118298"/>
                  </a:ext>
                </a:extLst>
              </a:tr>
              <a:tr h="299363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1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1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 dirty="0">
                          <a:effectLst/>
                        </a:rPr>
                        <a:t>2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1293305"/>
                  </a:ext>
                </a:extLst>
              </a:tr>
              <a:tr h="299363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1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1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4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3214857"/>
                  </a:ext>
                </a:extLst>
              </a:tr>
              <a:tr h="299363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1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3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 dirty="0">
                          <a:effectLst/>
                        </a:rPr>
                        <a:t>3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7759659"/>
                  </a:ext>
                </a:extLst>
              </a:tr>
              <a:tr h="299363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1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3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5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1978158"/>
                  </a:ext>
                </a:extLst>
              </a:tr>
              <a:tr h="299363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2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 dirty="0">
                          <a:effectLst/>
                        </a:rPr>
                        <a:t>4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3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1770857"/>
                  </a:ext>
                </a:extLst>
              </a:tr>
              <a:tr h="299363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2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2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6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1746038"/>
                  </a:ext>
                </a:extLst>
              </a:tr>
              <a:tr h="299363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2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2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3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0090368"/>
                  </a:ext>
                </a:extLst>
              </a:tr>
              <a:tr h="299363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2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2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 dirty="0">
                          <a:effectLst/>
                        </a:rPr>
                        <a:t>2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45986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28BA28-BB50-476C-A772-63F8E7851F4C}"/>
              </a:ext>
            </a:extLst>
          </p:cNvPr>
          <p:cNvGraphicFramePr>
            <a:graphicFrameLocks noGrp="1"/>
          </p:cNvGraphicFramePr>
          <p:nvPr/>
        </p:nvGraphicFramePr>
        <p:xfrm>
          <a:off x="3541140" y="3269615"/>
          <a:ext cx="4574880" cy="32232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47947">
                  <a:extLst>
                    <a:ext uri="{9D8B030D-6E8A-4147-A177-3AD203B41FA5}">
                      <a16:colId xmlns:a16="http://schemas.microsoft.com/office/drawing/2014/main" val="564042421"/>
                    </a:ext>
                  </a:extLst>
                </a:gridCol>
                <a:gridCol w="587869">
                  <a:extLst>
                    <a:ext uri="{9D8B030D-6E8A-4147-A177-3AD203B41FA5}">
                      <a16:colId xmlns:a16="http://schemas.microsoft.com/office/drawing/2014/main" val="48205220"/>
                    </a:ext>
                  </a:extLst>
                </a:gridCol>
                <a:gridCol w="870344">
                  <a:extLst>
                    <a:ext uri="{9D8B030D-6E8A-4147-A177-3AD203B41FA5}">
                      <a16:colId xmlns:a16="http://schemas.microsoft.com/office/drawing/2014/main" val="1048702218"/>
                    </a:ext>
                  </a:extLst>
                </a:gridCol>
                <a:gridCol w="812656">
                  <a:extLst>
                    <a:ext uri="{9D8B030D-6E8A-4147-A177-3AD203B41FA5}">
                      <a16:colId xmlns:a16="http://schemas.microsoft.com/office/drawing/2014/main" val="2094432135"/>
                    </a:ext>
                  </a:extLst>
                </a:gridCol>
                <a:gridCol w="928032">
                  <a:extLst>
                    <a:ext uri="{9D8B030D-6E8A-4147-A177-3AD203B41FA5}">
                      <a16:colId xmlns:a16="http://schemas.microsoft.com/office/drawing/2014/main" val="800890149"/>
                    </a:ext>
                  </a:extLst>
                </a:gridCol>
                <a:gridCol w="928032">
                  <a:extLst>
                    <a:ext uri="{9D8B030D-6E8A-4147-A177-3AD203B41FA5}">
                      <a16:colId xmlns:a16="http://schemas.microsoft.com/office/drawing/2014/main" val="3830884297"/>
                    </a:ext>
                  </a:extLst>
                </a:gridCol>
              </a:tblGrid>
              <a:tr h="26661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surveyNum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 dirty="0">
                          <a:effectLst/>
                        </a:rPr>
                        <a:t>question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u="none" strike="noStrike" dirty="0" err="1">
                          <a:effectLst/>
                        </a:rPr>
                        <a:t>Q_id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Survey_type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Start_date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noRespond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90110"/>
                  </a:ext>
                </a:extLst>
              </a:tr>
              <a:tr h="525873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38727"/>
                  </a:ext>
                </a:extLst>
              </a:tr>
              <a:tr h="5258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227280"/>
                  </a:ext>
                </a:extLst>
              </a:tr>
              <a:tr h="5258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70021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C130CC-C9FB-469D-A701-74AAF17CC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136862"/>
              </p:ext>
            </p:extLst>
          </p:nvPr>
        </p:nvGraphicFramePr>
        <p:xfrm>
          <a:off x="3693540" y="3422015"/>
          <a:ext cx="4574880" cy="32232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47947">
                  <a:extLst>
                    <a:ext uri="{9D8B030D-6E8A-4147-A177-3AD203B41FA5}">
                      <a16:colId xmlns:a16="http://schemas.microsoft.com/office/drawing/2014/main" val="564042421"/>
                    </a:ext>
                  </a:extLst>
                </a:gridCol>
                <a:gridCol w="587869">
                  <a:extLst>
                    <a:ext uri="{9D8B030D-6E8A-4147-A177-3AD203B41FA5}">
                      <a16:colId xmlns:a16="http://schemas.microsoft.com/office/drawing/2014/main" val="48205220"/>
                    </a:ext>
                  </a:extLst>
                </a:gridCol>
                <a:gridCol w="870344">
                  <a:extLst>
                    <a:ext uri="{9D8B030D-6E8A-4147-A177-3AD203B41FA5}">
                      <a16:colId xmlns:a16="http://schemas.microsoft.com/office/drawing/2014/main" val="1048702218"/>
                    </a:ext>
                  </a:extLst>
                </a:gridCol>
                <a:gridCol w="812656">
                  <a:extLst>
                    <a:ext uri="{9D8B030D-6E8A-4147-A177-3AD203B41FA5}">
                      <a16:colId xmlns:a16="http://schemas.microsoft.com/office/drawing/2014/main" val="2094432135"/>
                    </a:ext>
                  </a:extLst>
                </a:gridCol>
                <a:gridCol w="928032">
                  <a:extLst>
                    <a:ext uri="{9D8B030D-6E8A-4147-A177-3AD203B41FA5}">
                      <a16:colId xmlns:a16="http://schemas.microsoft.com/office/drawing/2014/main" val="800890149"/>
                    </a:ext>
                  </a:extLst>
                </a:gridCol>
                <a:gridCol w="928032">
                  <a:extLst>
                    <a:ext uri="{9D8B030D-6E8A-4147-A177-3AD203B41FA5}">
                      <a16:colId xmlns:a16="http://schemas.microsoft.com/office/drawing/2014/main" val="3830884297"/>
                    </a:ext>
                  </a:extLst>
                </a:gridCol>
              </a:tblGrid>
              <a:tr h="26661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surveyNum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 dirty="0">
                          <a:effectLst/>
                        </a:rPr>
                        <a:t>question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u="none" strike="noStrike" dirty="0" err="1">
                          <a:effectLst/>
                        </a:rPr>
                        <a:t>Q_id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Survey_type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Start_date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noRespond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90110"/>
                  </a:ext>
                </a:extLst>
              </a:tr>
              <a:tr h="525873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38727"/>
                  </a:ext>
                </a:extLst>
              </a:tr>
              <a:tr h="5258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227280"/>
                  </a:ext>
                </a:extLst>
              </a:tr>
              <a:tr h="5258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70021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42043F-500B-4C57-81FC-898270997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136862"/>
              </p:ext>
            </p:extLst>
          </p:nvPr>
        </p:nvGraphicFramePr>
        <p:xfrm>
          <a:off x="4786395" y="2872474"/>
          <a:ext cx="4574880" cy="32232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47947">
                  <a:extLst>
                    <a:ext uri="{9D8B030D-6E8A-4147-A177-3AD203B41FA5}">
                      <a16:colId xmlns:a16="http://schemas.microsoft.com/office/drawing/2014/main" val="564042421"/>
                    </a:ext>
                  </a:extLst>
                </a:gridCol>
                <a:gridCol w="587869">
                  <a:extLst>
                    <a:ext uri="{9D8B030D-6E8A-4147-A177-3AD203B41FA5}">
                      <a16:colId xmlns:a16="http://schemas.microsoft.com/office/drawing/2014/main" val="48205220"/>
                    </a:ext>
                  </a:extLst>
                </a:gridCol>
                <a:gridCol w="870344">
                  <a:extLst>
                    <a:ext uri="{9D8B030D-6E8A-4147-A177-3AD203B41FA5}">
                      <a16:colId xmlns:a16="http://schemas.microsoft.com/office/drawing/2014/main" val="1048702218"/>
                    </a:ext>
                  </a:extLst>
                </a:gridCol>
                <a:gridCol w="812656">
                  <a:extLst>
                    <a:ext uri="{9D8B030D-6E8A-4147-A177-3AD203B41FA5}">
                      <a16:colId xmlns:a16="http://schemas.microsoft.com/office/drawing/2014/main" val="2094432135"/>
                    </a:ext>
                  </a:extLst>
                </a:gridCol>
                <a:gridCol w="928032">
                  <a:extLst>
                    <a:ext uri="{9D8B030D-6E8A-4147-A177-3AD203B41FA5}">
                      <a16:colId xmlns:a16="http://schemas.microsoft.com/office/drawing/2014/main" val="800890149"/>
                    </a:ext>
                  </a:extLst>
                </a:gridCol>
                <a:gridCol w="928032">
                  <a:extLst>
                    <a:ext uri="{9D8B030D-6E8A-4147-A177-3AD203B41FA5}">
                      <a16:colId xmlns:a16="http://schemas.microsoft.com/office/drawing/2014/main" val="3830884297"/>
                    </a:ext>
                  </a:extLst>
                </a:gridCol>
              </a:tblGrid>
              <a:tr h="26661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surveyNum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 dirty="0">
                          <a:effectLst/>
                        </a:rPr>
                        <a:t>question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u="none" strike="noStrike" dirty="0" err="1">
                          <a:effectLst/>
                        </a:rPr>
                        <a:t>Q_id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Survey_type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Start_date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noRespond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90110"/>
                  </a:ext>
                </a:extLst>
              </a:tr>
              <a:tr h="525873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38727"/>
                  </a:ext>
                </a:extLst>
              </a:tr>
              <a:tr h="5258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227280"/>
                  </a:ext>
                </a:extLst>
              </a:tr>
              <a:tr h="5258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70021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3815BC4-8042-4888-A406-9C7D96CD3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834639"/>
              </p:ext>
            </p:extLst>
          </p:nvPr>
        </p:nvGraphicFramePr>
        <p:xfrm>
          <a:off x="6546458" y="2706607"/>
          <a:ext cx="4574880" cy="32232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47947">
                  <a:extLst>
                    <a:ext uri="{9D8B030D-6E8A-4147-A177-3AD203B41FA5}">
                      <a16:colId xmlns:a16="http://schemas.microsoft.com/office/drawing/2014/main" val="564042421"/>
                    </a:ext>
                  </a:extLst>
                </a:gridCol>
                <a:gridCol w="587869">
                  <a:extLst>
                    <a:ext uri="{9D8B030D-6E8A-4147-A177-3AD203B41FA5}">
                      <a16:colId xmlns:a16="http://schemas.microsoft.com/office/drawing/2014/main" val="48205220"/>
                    </a:ext>
                  </a:extLst>
                </a:gridCol>
                <a:gridCol w="870344">
                  <a:extLst>
                    <a:ext uri="{9D8B030D-6E8A-4147-A177-3AD203B41FA5}">
                      <a16:colId xmlns:a16="http://schemas.microsoft.com/office/drawing/2014/main" val="1048702218"/>
                    </a:ext>
                  </a:extLst>
                </a:gridCol>
                <a:gridCol w="812656">
                  <a:extLst>
                    <a:ext uri="{9D8B030D-6E8A-4147-A177-3AD203B41FA5}">
                      <a16:colId xmlns:a16="http://schemas.microsoft.com/office/drawing/2014/main" val="2094432135"/>
                    </a:ext>
                  </a:extLst>
                </a:gridCol>
                <a:gridCol w="928032">
                  <a:extLst>
                    <a:ext uri="{9D8B030D-6E8A-4147-A177-3AD203B41FA5}">
                      <a16:colId xmlns:a16="http://schemas.microsoft.com/office/drawing/2014/main" val="800890149"/>
                    </a:ext>
                  </a:extLst>
                </a:gridCol>
                <a:gridCol w="928032">
                  <a:extLst>
                    <a:ext uri="{9D8B030D-6E8A-4147-A177-3AD203B41FA5}">
                      <a16:colId xmlns:a16="http://schemas.microsoft.com/office/drawing/2014/main" val="3830884297"/>
                    </a:ext>
                  </a:extLst>
                </a:gridCol>
              </a:tblGrid>
              <a:tr h="26661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surveyNum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 dirty="0">
                          <a:effectLst/>
                        </a:rPr>
                        <a:t>question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u="none" strike="noStrike" dirty="0" err="1">
                          <a:effectLst/>
                        </a:rPr>
                        <a:t>Q_id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Survey_type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Start_date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noRespond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90110"/>
                  </a:ext>
                </a:extLst>
              </a:tr>
              <a:tr h="525873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38727"/>
                  </a:ext>
                </a:extLst>
              </a:tr>
              <a:tr h="5258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227280"/>
                  </a:ext>
                </a:extLst>
              </a:tr>
              <a:tr h="5258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70021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0C0DB2-B3DB-4226-90E3-3491B6A01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029231"/>
              </p:ext>
            </p:extLst>
          </p:nvPr>
        </p:nvGraphicFramePr>
        <p:xfrm>
          <a:off x="4421172" y="1801507"/>
          <a:ext cx="4574880" cy="32232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47947">
                  <a:extLst>
                    <a:ext uri="{9D8B030D-6E8A-4147-A177-3AD203B41FA5}">
                      <a16:colId xmlns:a16="http://schemas.microsoft.com/office/drawing/2014/main" val="564042421"/>
                    </a:ext>
                  </a:extLst>
                </a:gridCol>
                <a:gridCol w="587869">
                  <a:extLst>
                    <a:ext uri="{9D8B030D-6E8A-4147-A177-3AD203B41FA5}">
                      <a16:colId xmlns:a16="http://schemas.microsoft.com/office/drawing/2014/main" val="48205220"/>
                    </a:ext>
                  </a:extLst>
                </a:gridCol>
                <a:gridCol w="870344">
                  <a:extLst>
                    <a:ext uri="{9D8B030D-6E8A-4147-A177-3AD203B41FA5}">
                      <a16:colId xmlns:a16="http://schemas.microsoft.com/office/drawing/2014/main" val="1048702218"/>
                    </a:ext>
                  </a:extLst>
                </a:gridCol>
                <a:gridCol w="812656">
                  <a:extLst>
                    <a:ext uri="{9D8B030D-6E8A-4147-A177-3AD203B41FA5}">
                      <a16:colId xmlns:a16="http://schemas.microsoft.com/office/drawing/2014/main" val="2094432135"/>
                    </a:ext>
                  </a:extLst>
                </a:gridCol>
                <a:gridCol w="928032">
                  <a:extLst>
                    <a:ext uri="{9D8B030D-6E8A-4147-A177-3AD203B41FA5}">
                      <a16:colId xmlns:a16="http://schemas.microsoft.com/office/drawing/2014/main" val="800890149"/>
                    </a:ext>
                  </a:extLst>
                </a:gridCol>
                <a:gridCol w="928032">
                  <a:extLst>
                    <a:ext uri="{9D8B030D-6E8A-4147-A177-3AD203B41FA5}">
                      <a16:colId xmlns:a16="http://schemas.microsoft.com/office/drawing/2014/main" val="3830884297"/>
                    </a:ext>
                  </a:extLst>
                </a:gridCol>
              </a:tblGrid>
              <a:tr h="26661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surveyNum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 dirty="0">
                          <a:effectLst/>
                        </a:rPr>
                        <a:t>question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u="none" strike="noStrike" dirty="0" err="1">
                          <a:effectLst/>
                        </a:rPr>
                        <a:t>Q_id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Survey_type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Start_date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noRespond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90110"/>
                  </a:ext>
                </a:extLst>
              </a:tr>
              <a:tr h="525873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38727"/>
                  </a:ext>
                </a:extLst>
              </a:tr>
              <a:tr h="5258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227280"/>
                  </a:ext>
                </a:extLst>
              </a:tr>
              <a:tr h="5258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70021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7C5F90C-B645-4199-B225-57DCCDB0F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410440"/>
              </p:ext>
            </p:extLst>
          </p:nvPr>
        </p:nvGraphicFramePr>
        <p:xfrm>
          <a:off x="7771255" y="3534410"/>
          <a:ext cx="4574880" cy="32232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47947">
                  <a:extLst>
                    <a:ext uri="{9D8B030D-6E8A-4147-A177-3AD203B41FA5}">
                      <a16:colId xmlns:a16="http://schemas.microsoft.com/office/drawing/2014/main" val="564042421"/>
                    </a:ext>
                  </a:extLst>
                </a:gridCol>
                <a:gridCol w="587869">
                  <a:extLst>
                    <a:ext uri="{9D8B030D-6E8A-4147-A177-3AD203B41FA5}">
                      <a16:colId xmlns:a16="http://schemas.microsoft.com/office/drawing/2014/main" val="48205220"/>
                    </a:ext>
                  </a:extLst>
                </a:gridCol>
                <a:gridCol w="870344">
                  <a:extLst>
                    <a:ext uri="{9D8B030D-6E8A-4147-A177-3AD203B41FA5}">
                      <a16:colId xmlns:a16="http://schemas.microsoft.com/office/drawing/2014/main" val="1048702218"/>
                    </a:ext>
                  </a:extLst>
                </a:gridCol>
                <a:gridCol w="812656">
                  <a:extLst>
                    <a:ext uri="{9D8B030D-6E8A-4147-A177-3AD203B41FA5}">
                      <a16:colId xmlns:a16="http://schemas.microsoft.com/office/drawing/2014/main" val="2094432135"/>
                    </a:ext>
                  </a:extLst>
                </a:gridCol>
                <a:gridCol w="928032">
                  <a:extLst>
                    <a:ext uri="{9D8B030D-6E8A-4147-A177-3AD203B41FA5}">
                      <a16:colId xmlns:a16="http://schemas.microsoft.com/office/drawing/2014/main" val="800890149"/>
                    </a:ext>
                  </a:extLst>
                </a:gridCol>
                <a:gridCol w="928032">
                  <a:extLst>
                    <a:ext uri="{9D8B030D-6E8A-4147-A177-3AD203B41FA5}">
                      <a16:colId xmlns:a16="http://schemas.microsoft.com/office/drawing/2014/main" val="3830884297"/>
                    </a:ext>
                  </a:extLst>
                </a:gridCol>
              </a:tblGrid>
              <a:tr h="26661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surveyNum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 dirty="0">
                          <a:effectLst/>
                        </a:rPr>
                        <a:t>question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u="none" strike="noStrike" dirty="0" err="1">
                          <a:effectLst/>
                        </a:rPr>
                        <a:t>Q_id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Survey_type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Start_date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noRespond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90110"/>
                  </a:ext>
                </a:extLst>
              </a:tr>
              <a:tr h="525873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38727"/>
                  </a:ext>
                </a:extLst>
              </a:tr>
              <a:tr h="5258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227280"/>
                  </a:ext>
                </a:extLst>
              </a:tr>
              <a:tr h="5258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700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173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1D2CFC-6C54-4C07-8A9D-2EF74735B656}"/>
              </a:ext>
            </a:extLst>
          </p:cNvPr>
          <p:cNvSpPr/>
          <p:nvPr/>
        </p:nvSpPr>
        <p:spPr>
          <a:xfrm>
            <a:off x="3647225" y="5280723"/>
            <a:ext cx="4595207" cy="134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Analysis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9FF1E-2DB8-4CD6-86F0-13F420B10055}"/>
              </a:ext>
            </a:extLst>
          </p:cNvPr>
          <p:cNvSpPr/>
          <p:nvPr/>
        </p:nvSpPr>
        <p:spPr>
          <a:xfrm>
            <a:off x="182168" y="5280722"/>
            <a:ext cx="2723911" cy="13110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Data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90FA7F-00CF-466D-A908-CA5016595886}"/>
              </a:ext>
            </a:extLst>
          </p:cNvPr>
          <p:cNvCxnSpPr>
            <a:cxnSpLocks/>
          </p:cNvCxnSpPr>
          <p:nvPr/>
        </p:nvCxnSpPr>
        <p:spPr>
          <a:xfrm>
            <a:off x="4306824" y="5039192"/>
            <a:ext cx="5435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C6BEDFB-E318-42F8-8A35-74EC2317666A}"/>
              </a:ext>
            </a:extLst>
          </p:cNvPr>
          <p:cNvSpPr/>
          <p:nvPr/>
        </p:nvSpPr>
        <p:spPr>
          <a:xfrm>
            <a:off x="8983579" y="5272942"/>
            <a:ext cx="3072949" cy="1348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Results</a:t>
            </a:r>
            <a:endParaRPr lang="en-AU" sz="6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B0DE26-CCAA-45C4-A018-F7216C4C527C}"/>
              </a:ext>
            </a:extLst>
          </p:cNvPr>
          <p:cNvCxnSpPr>
            <a:cxnSpLocks/>
          </p:cNvCxnSpPr>
          <p:nvPr/>
        </p:nvCxnSpPr>
        <p:spPr>
          <a:xfrm>
            <a:off x="6592183" y="5619750"/>
            <a:ext cx="309933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10BB3A3-73B1-43F1-8F38-FE9EF62C6895}"/>
              </a:ext>
            </a:extLst>
          </p:cNvPr>
          <p:cNvSpPr/>
          <p:nvPr/>
        </p:nvSpPr>
        <p:spPr>
          <a:xfrm>
            <a:off x="338631" y="276330"/>
            <a:ext cx="4117115" cy="15525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Arial Rounded MT Bold" panose="020F0704030504030204" pitchFamily="34" charset="0"/>
              </a:rPr>
              <a:t>Questions</a:t>
            </a:r>
            <a:endParaRPr lang="en-AU" sz="6000" dirty="0">
              <a:latin typeface="Arial Rounded MT Bold" panose="020F070403050403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42E3E0-DE8F-43D7-9A1F-400ADFD4A3F2}"/>
              </a:ext>
            </a:extLst>
          </p:cNvPr>
          <p:cNvCxnSpPr>
            <a:cxnSpLocks/>
          </p:cNvCxnSpPr>
          <p:nvPr/>
        </p:nvCxnSpPr>
        <p:spPr>
          <a:xfrm>
            <a:off x="2757156" y="5619750"/>
            <a:ext cx="309933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D24229-AFC8-477B-B807-A11493F345D3}"/>
              </a:ext>
            </a:extLst>
          </p:cNvPr>
          <p:cNvCxnSpPr>
            <a:cxnSpLocks/>
          </p:cNvCxnSpPr>
          <p:nvPr/>
        </p:nvCxnSpPr>
        <p:spPr>
          <a:xfrm>
            <a:off x="847521" y="5033142"/>
            <a:ext cx="309933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D72F983-368D-4CB0-BD4F-126DEC69E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727752"/>
              </p:ext>
            </p:extLst>
          </p:nvPr>
        </p:nvGraphicFramePr>
        <p:xfrm>
          <a:off x="322999" y="1520092"/>
          <a:ext cx="6648451" cy="375285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029326">
                  <a:extLst>
                    <a:ext uri="{9D8B030D-6E8A-4147-A177-3AD203B41FA5}">
                      <a16:colId xmlns:a16="http://schemas.microsoft.com/office/drawing/2014/main" val="2340072511"/>
                    </a:ext>
                  </a:extLst>
                </a:gridCol>
                <a:gridCol w="1438977">
                  <a:extLst>
                    <a:ext uri="{9D8B030D-6E8A-4147-A177-3AD203B41FA5}">
                      <a16:colId xmlns:a16="http://schemas.microsoft.com/office/drawing/2014/main" val="11112924"/>
                    </a:ext>
                  </a:extLst>
                </a:gridCol>
                <a:gridCol w="1771049">
                  <a:extLst>
                    <a:ext uri="{9D8B030D-6E8A-4147-A177-3AD203B41FA5}">
                      <a16:colId xmlns:a16="http://schemas.microsoft.com/office/drawing/2014/main" val="1428782639"/>
                    </a:ext>
                  </a:extLst>
                </a:gridCol>
                <a:gridCol w="1409099">
                  <a:extLst>
                    <a:ext uri="{9D8B030D-6E8A-4147-A177-3AD203B41FA5}">
                      <a16:colId xmlns:a16="http://schemas.microsoft.com/office/drawing/2014/main" val="855833533"/>
                    </a:ext>
                  </a:extLst>
                </a:gridCol>
              </a:tblGrid>
              <a:tr h="299363"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 err="1">
                          <a:effectLst/>
                        </a:rPr>
                        <a:t>Q_number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answer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id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GlobalQno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2732553"/>
                  </a:ext>
                </a:extLst>
              </a:tr>
              <a:tr h="299363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1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1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1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3118298"/>
                  </a:ext>
                </a:extLst>
              </a:tr>
              <a:tr h="299363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1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1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 dirty="0">
                          <a:effectLst/>
                        </a:rPr>
                        <a:t>2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1293305"/>
                  </a:ext>
                </a:extLst>
              </a:tr>
              <a:tr h="299363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1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1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4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3214857"/>
                  </a:ext>
                </a:extLst>
              </a:tr>
              <a:tr h="299363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1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3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 dirty="0">
                          <a:effectLst/>
                        </a:rPr>
                        <a:t>3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7759659"/>
                  </a:ext>
                </a:extLst>
              </a:tr>
              <a:tr h="299363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1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3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5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1978158"/>
                  </a:ext>
                </a:extLst>
              </a:tr>
              <a:tr h="299363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2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 dirty="0">
                          <a:effectLst/>
                        </a:rPr>
                        <a:t>4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3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1770857"/>
                  </a:ext>
                </a:extLst>
              </a:tr>
              <a:tr h="299363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2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2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6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1746038"/>
                  </a:ext>
                </a:extLst>
              </a:tr>
              <a:tr h="299363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2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2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3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0090368"/>
                  </a:ext>
                </a:extLst>
              </a:tr>
              <a:tr h="299363"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2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>
                          <a:effectLst/>
                        </a:rPr>
                        <a:t>2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u="none" strike="noStrike" dirty="0">
                          <a:effectLst/>
                        </a:rPr>
                        <a:t>2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45986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4CEF4BF-C994-4955-B011-CCA233394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566865"/>
              </p:ext>
            </p:extLst>
          </p:nvPr>
        </p:nvGraphicFramePr>
        <p:xfrm>
          <a:off x="4850383" y="-1140202"/>
          <a:ext cx="4211280" cy="32232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12346">
                  <a:extLst>
                    <a:ext uri="{9D8B030D-6E8A-4147-A177-3AD203B41FA5}">
                      <a16:colId xmlns:a16="http://schemas.microsoft.com/office/drawing/2014/main" val="564042421"/>
                    </a:ext>
                  </a:extLst>
                </a:gridCol>
                <a:gridCol w="541147">
                  <a:extLst>
                    <a:ext uri="{9D8B030D-6E8A-4147-A177-3AD203B41FA5}">
                      <a16:colId xmlns:a16="http://schemas.microsoft.com/office/drawing/2014/main" val="48205220"/>
                    </a:ext>
                  </a:extLst>
                </a:gridCol>
                <a:gridCol w="801171">
                  <a:extLst>
                    <a:ext uri="{9D8B030D-6E8A-4147-A177-3AD203B41FA5}">
                      <a16:colId xmlns:a16="http://schemas.microsoft.com/office/drawing/2014/main" val="1048702218"/>
                    </a:ext>
                  </a:extLst>
                </a:gridCol>
                <a:gridCol w="748068">
                  <a:extLst>
                    <a:ext uri="{9D8B030D-6E8A-4147-A177-3AD203B41FA5}">
                      <a16:colId xmlns:a16="http://schemas.microsoft.com/office/drawing/2014/main" val="2094432135"/>
                    </a:ext>
                  </a:extLst>
                </a:gridCol>
                <a:gridCol w="854274">
                  <a:extLst>
                    <a:ext uri="{9D8B030D-6E8A-4147-A177-3AD203B41FA5}">
                      <a16:colId xmlns:a16="http://schemas.microsoft.com/office/drawing/2014/main" val="800890149"/>
                    </a:ext>
                  </a:extLst>
                </a:gridCol>
                <a:gridCol w="854274">
                  <a:extLst>
                    <a:ext uri="{9D8B030D-6E8A-4147-A177-3AD203B41FA5}">
                      <a16:colId xmlns:a16="http://schemas.microsoft.com/office/drawing/2014/main" val="3830884297"/>
                    </a:ext>
                  </a:extLst>
                </a:gridCol>
              </a:tblGrid>
              <a:tr h="151288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surveyNum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 dirty="0">
                          <a:effectLst/>
                        </a:rPr>
                        <a:t>question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u="none" strike="noStrike" dirty="0" err="1">
                          <a:effectLst/>
                        </a:rPr>
                        <a:t>Q_id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Survey_type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Start_date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noRespond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90110"/>
                  </a:ext>
                </a:extLst>
              </a:tr>
              <a:tr h="371951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38727"/>
                  </a:ext>
                </a:extLst>
              </a:tr>
              <a:tr h="4455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227280"/>
                  </a:ext>
                </a:extLst>
              </a:tr>
              <a:tr h="4455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7002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025B58C-9EC1-46F1-8E4E-A9FDB6E8B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052360"/>
              </p:ext>
            </p:extLst>
          </p:nvPr>
        </p:nvGraphicFramePr>
        <p:xfrm>
          <a:off x="7703301" y="-1855610"/>
          <a:ext cx="4211280" cy="32232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12346">
                  <a:extLst>
                    <a:ext uri="{9D8B030D-6E8A-4147-A177-3AD203B41FA5}">
                      <a16:colId xmlns:a16="http://schemas.microsoft.com/office/drawing/2014/main" val="564042421"/>
                    </a:ext>
                  </a:extLst>
                </a:gridCol>
                <a:gridCol w="541147">
                  <a:extLst>
                    <a:ext uri="{9D8B030D-6E8A-4147-A177-3AD203B41FA5}">
                      <a16:colId xmlns:a16="http://schemas.microsoft.com/office/drawing/2014/main" val="48205220"/>
                    </a:ext>
                  </a:extLst>
                </a:gridCol>
                <a:gridCol w="801171">
                  <a:extLst>
                    <a:ext uri="{9D8B030D-6E8A-4147-A177-3AD203B41FA5}">
                      <a16:colId xmlns:a16="http://schemas.microsoft.com/office/drawing/2014/main" val="1048702218"/>
                    </a:ext>
                  </a:extLst>
                </a:gridCol>
                <a:gridCol w="748068">
                  <a:extLst>
                    <a:ext uri="{9D8B030D-6E8A-4147-A177-3AD203B41FA5}">
                      <a16:colId xmlns:a16="http://schemas.microsoft.com/office/drawing/2014/main" val="2094432135"/>
                    </a:ext>
                  </a:extLst>
                </a:gridCol>
                <a:gridCol w="854274">
                  <a:extLst>
                    <a:ext uri="{9D8B030D-6E8A-4147-A177-3AD203B41FA5}">
                      <a16:colId xmlns:a16="http://schemas.microsoft.com/office/drawing/2014/main" val="800890149"/>
                    </a:ext>
                  </a:extLst>
                </a:gridCol>
                <a:gridCol w="854274">
                  <a:extLst>
                    <a:ext uri="{9D8B030D-6E8A-4147-A177-3AD203B41FA5}">
                      <a16:colId xmlns:a16="http://schemas.microsoft.com/office/drawing/2014/main" val="3830884297"/>
                    </a:ext>
                  </a:extLst>
                </a:gridCol>
              </a:tblGrid>
              <a:tr h="151288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surveyNum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 dirty="0">
                          <a:effectLst/>
                        </a:rPr>
                        <a:t>question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u="none" strike="noStrike" dirty="0" err="1">
                          <a:effectLst/>
                        </a:rPr>
                        <a:t>Q_id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Survey_type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Start_date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noRespond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90110"/>
                  </a:ext>
                </a:extLst>
              </a:tr>
              <a:tr h="371951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38727"/>
                  </a:ext>
                </a:extLst>
              </a:tr>
              <a:tr h="4455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227280"/>
                  </a:ext>
                </a:extLst>
              </a:tr>
              <a:tr h="4455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70021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D59E41B-2DB5-4674-89BE-70D6D7B84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576954"/>
              </p:ext>
            </p:extLst>
          </p:nvPr>
        </p:nvGraphicFramePr>
        <p:xfrm>
          <a:off x="5578015" y="-2760710"/>
          <a:ext cx="4211280" cy="32232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12346">
                  <a:extLst>
                    <a:ext uri="{9D8B030D-6E8A-4147-A177-3AD203B41FA5}">
                      <a16:colId xmlns:a16="http://schemas.microsoft.com/office/drawing/2014/main" val="564042421"/>
                    </a:ext>
                  </a:extLst>
                </a:gridCol>
                <a:gridCol w="541147">
                  <a:extLst>
                    <a:ext uri="{9D8B030D-6E8A-4147-A177-3AD203B41FA5}">
                      <a16:colId xmlns:a16="http://schemas.microsoft.com/office/drawing/2014/main" val="48205220"/>
                    </a:ext>
                  </a:extLst>
                </a:gridCol>
                <a:gridCol w="801171">
                  <a:extLst>
                    <a:ext uri="{9D8B030D-6E8A-4147-A177-3AD203B41FA5}">
                      <a16:colId xmlns:a16="http://schemas.microsoft.com/office/drawing/2014/main" val="1048702218"/>
                    </a:ext>
                  </a:extLst>
                </a:gridCol>
                <a:gridCol w="748068">
                  <a:extLst>
                    <a:ext uri="{9D8B030D-6E8A-4147-A177-3AD203B41FA5}">
                      <a16:colId xmlns:a16="http://schemas.microsoft.com/office/drawing/2014/main" val="2094432135"/>
                    </a:ext>
                  </a:extLst>
                </a:gridCol>
                <a:gridCol w="854274">
                  <a:extLst>
                    <a:ext uri="{9D8B030D-6E8A-4147-A177-3AD203B41FA5}">
                      <a16:colId xmlns:a16="http://schemas.microsoft.com/office/drawing/2014/main" val="800890149"/>
                    </a:ext>
                  </a:extLst>
                </a:gridCol>
                <a:gridCol w="854274">
                  <a:extLst>
                    <a:ext uri="{9D8B030D-6E8A-4147-A177-3AD203B41FA5}">
                      <a16:colId xmlns:a16="http://schemas.microsoft.com/office/drawing/2014/main" val="3830884297"/>
                    </a:ext>
                  </a:extLst>
                </a:gridCol>
              </a:tblGrid>
              <a:tr h="151288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surveyNum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 dirty="0">
                          <a:effectLst/>
                        </a:rPr>
                        <a:t>question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u="none" strike="noStrike" dirty="0" err="1">
                          <a:effectLst/>
                        </a:rPr>
                        <a:t>Q_id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Survey_type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Start_date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noRespond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90110"/>
                  </a:ext>
                </a:extLst>
              </a:tr>
              <a:tr h="371951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38727"/>
                  </a:ext>
                </a:extLst>
              </a:tr>
              <a:tr h="4455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227280"/>
                  </a:ext>
                </a:extLst>
              </a:tr>
              <a:tr h="4455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70021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E0F7D2B-84E0-453B-AF48-6A2BD6923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823625"/>
              </p:ext>
            </p:extLst>
          </p:nvPr>
        </p:nvGraphicFramePr>
        <p:xfrm>
          <a:off x="8928098" y="-1027807"/>
          <a:ext cx="4211280" cy="32232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12346">
                  <a:extLst>
                    <a:ext uri="{9D8B030D-6E8A-4147-A177-3AD203B41FA5}">
                      <a16:colId xmlns:a16="http://schemas.microsoft.com/office/drawing/2014/main" val="564042421"/>
                    </a:ext>
                  </a:extLst>
                </a:gridCol>
                <a:gridCol w="541147">
                  <a:extLst>
                    <a:ext uri="{9D8B030D-6E8A-4147-A177-3AD203B41FA5}">
                      <a16:colId xmlns:a16="http://schemas.microsoft.com/office/drawing/2014/main" val="48205220"/>
                    </a:ext>
                  </a:extLst>
                </a:gridCol>
                <a:gridCol w="801171">
                  <a:extLst>
                    <a:ext uri="{9D8B030D-6E8A-4147-A177-3AD203B41FA5}">
                      <a16:colId xmlns:a16="http://schemas.microsoft.com/office/drawing/2014/main" val="1048702218"/>
                    </a:ext>
                  </a:extLst>
                </a:gridCol>
                <a:gridCol w="748068">
                  <a:extLst>
                    <a:ext uri="{9D8B030D-6E8A-4147-A177-3AD203B41FA5}">
                      <a16:colId xmlns:a16="http://schemas.microsoft.com/office/drawing/2014/main" val="2094432135"/>
                    </a:ext>
                  </a:extLst>
                </a:gridCol>
                <a:gridCol w="854274">
                  <a:extLst>
                    <a:ext uri="{9D8B030D-6E8A-4147-A177-3AD203B41FA5}">
                      <a16:colId xmlns:a16="http://schemas.microsoft.com/office/drawing/2014/main" val="800890149"/>
                    </a:ext>
                  </a:extLst>
                </a:gridCol>
                <a:gridCol w="854274">
                  <a:extLst>
                    <a:ext uri="{9D8B030D-6E8A-4147-A177-3AD203B41FA5}">
                      <a16:colId xmlns:a16="http://schemas.microsoft.com/office/drawing/2014/main" val="3830884297"/>
                    </a:ext>
                  </a:extLst>
                </a:gridCol>
              </a:tblGrid>
              <a:tr h="151288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surveyNum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 dirty="0">
                          <a:effectLst/>
                        </a:rPr>
                        <a:t>question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u="none" strike="noStrike" dirty="0" err="1">
                          <a:effectLst/>
                        </a:rPr>
                        <a:t>Q_id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Survey_type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Start_date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noRespond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90110"/>
                  </a:ext>
                </a:extLst>
              </a:tr>
              <a:tr h="371951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38727"/>
                  </a:ext>
                </a:extLst>
              </a:tr>
              <a:tr h="4455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227280"/>
                  </a:ext>
                </a:extLst>
              </a:tr>
              <a:tr h="4455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70021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918543-938D-4C1A-A00E-A1F3847BEF0F}"/>
              </a:ext>
            </a:extLst>
          </p:cNvPr>
          <p:cNvCxnSpPr/>
          <p:nvPr/>
        </p:nvCxnSpPr>
        <p:spPr>
          <a:xfrm flipH="1">
            <a:off x="2590800" y="1367650"/>
            <a:ext cx="4133850" cy="425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667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FE99822-036F-42CF-8BE3-8058428C00A8}"/>
              </a:ext>
            </a:extLst>
          </p:cNvPr>
          <p:cNvSpPr/>
          <p:nvPr/>
        </p:nvSpPr>
        <p:spPr>
          <a:xfrm>
            <a:off x="7868311" y="2340333"/>
            <a:ext cx="2324747" cy="3223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Summaries data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7AE5CD-EFCA-4670-A1C7-690F72E49C66}"/>
              </a:ext>
            </a:extLst>
          </p:cNvPr>
          <p:cNvCxnSpPr>
            <a:cxnSpLocks/>
          </p:cNvCxnSpPr>
          <p:nvPr/>
        </p:nvCxnSpPr>
        <p:spPr>
          <a:xfrm flipH="1">
            <a:off x="3405812" y="6652260"/>
            <a:ext cx="5845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8B42C41-9AB8-4A17-8F5A-46F6EC48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sheet structure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BC0AF-F39E-46EC-A755-7FB05F9A7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formal database structure for using this data. </a:t>
            </a:r>
          </a:p>
          <a:p>
            <a:r>
              <a:rPr lang="en-US" dirty="0"/>
              <a:t>Document using `</a:t>
            </a:r>
            <a:r>
              <a:rPr lang="en-US" dirty="0" err="1"/>
              <a:t>dataspice</a:t>
            </a:r>
            <a:r>
              <a:rPr lang="en-US" dirty="0"/>
              <a:t>`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EDEBEF-14B4-472B-BEAE-9F28FF18B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822452"/>
              </p:ext>
            </p:extLst>
          </p:nvPr>
        </p:nvGraphicFramePr>
        <p:xfrm>
          <a:off x="8861625" y="401163"/>
          <a:ext cx="3040620" cy="233427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85741">
                  <a:extLst>
                    <a:ext uri="{9D8B030D-6E8A-4147-A177-3AD203B41FA5}">
                      <a16:colId xmlns:a16="http://schemas.microsoft.com/office/drawing/2014/main" val="564042421"/>
                    </a:ext>
                  </a:extLst>
                </a:gridCol>
                <a:gridCol w="2554879">
                  <a:extLst>
                    <a:ext uri="{9D8B030D-6E8A-4147-A177-3AD203B41FA5}">
                      <a16:colId xmlns:a16="http://schemas.microsoft.com/office/drawing/2014/main" val="48205220"/>
                    </a:ext>
                  </a:extLst>
                </a:gridCol>
              </a:tblGrid>
              <a:tr h="185694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Q_id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 dirty="0">
                          <a:effectLst/>
                        </a:rPr>
                        <a:t>question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90110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38727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227280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700219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9960239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6026836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 had enough time to adjust to online learning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1486791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My GPA will be affected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1012894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Family life has become harder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6170362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Money is short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24299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E8A601-4A94-4D37-839E-B5DE02F36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87691"/>
              </p:ext>
            </p:extLst>
          </p:nvPr>
        </p:nvGraphicFramePr>
        <p:xfrm>
          <a:off x="55133" y="4001294"/>
          <a:ext cx="2315818" cy="177165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896972">
                  <a:extLst>
                    <a:ext uri="{9D8B030D-6E8A-4147-A177-3AD203B41FA5}">
                      <a16:colId xmlns:a16="http://schemas.microsoft.com/office/drawing/2014/main" val="2340072511"/>
                    </a:ext>
                  </a:extLst>
                </a:gridCol>
                <a:gridCol w="636034">
                  <a:extLst>
                    <a:ext uri="{9D8B030D-6E8A-4147-A177-3AD203B41FA5}">
                      <a16:colId xmlns:a16="http://schemas.microsoft.com/office/drawing/2014/main" val="11112924"/>
                    </a:ext>
                  </a:extLst>
                </a:gridCol>
                <a:gridCol w="782812">
                  <a:extLst>
                    <a:ext uri="{9D8B030D-6E8A-4147-A177-3AD203B41FA5}">
                      <a16:colId xmlns:a16="http://schemas.microsoft.com/office/drawing/2014/main" val="1428782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Q_number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answer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id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2732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3118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1293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3214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7759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1978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3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177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1746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3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0090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2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45986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B855F2-7614-47DF-A095-7C1D131AD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880121"/>
              </p:ext>
            </p:extLst>
          </p:nvPr>
        </p:nvGraphicFramePr>
        <p:xfrm>
          <a:off x="8865705" y="5168488"/>
          <a:ext cx="3048000" cy="15240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535017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767245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67331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401809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708127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id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email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Facualty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survey1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survey2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073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58336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72203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8918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29539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0414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121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bla</a:t>
                      </a:r>
                      <a:r>
                        <a:rPr lang="en-AU" sz="1100" u="none" strike="noStrike" dirty="0">
                          <a:effectLst/>
                        </a:rPr>
                        <a:t> </a:t>
                      </a:r>
                      <a:r>
                        <a:rPr lang="en-AU" sz="1100" u="none" strike="noStrike" dirty="0" err="1">
                          <a:effectLst/>
                        </a:rPr>
                        <a:t>bla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852149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F297DE7-E447-41C0-A972-C2DA9749D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3" y="5781482"/>
            <a:ext cx="2315818" cy="7123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8C1580-CC45-4687-B4D0-74F3FFAC4BCF}"/>
              </a:ext>
            </a:extLst>
          </p:cNvPr>
          <p:cNvCxnSpPr>
            <a:cxnSpLocks/>
          </p:cNvCxnSpPr>
          <p:nvPr/>
        </p:nvCxnSpPr>
        <p:spPr>
          <a:xfrm flipH="1">
            <a:off x="2557670" y="4816855"/>
            <a:ext cx="993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D53449-C78D-4040-8C13-289F675E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023298"/>
              </p:ext>
            </p:extLst>
          </p:nvPr>
        </p:nvGraphicFramePr>
        <p:xfrm>
          <a:off x="3541140" y="3269615"/>
          <a:ext cx="4574880" cy="32232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47947">
                  <a:extLst>
                    <a:ext uri="{9D8B030D-6E8A-4147-A177-3AD203B41FA5}">
                      <a16:colId xmlns:a16="http://schemas.microsoft.com/office/drawing/2014/main" val="564042421"/>
                    </a:ext>
                  </a:extLst>
                </a:gridCol>
                <a:gridCol w="587869">
                  <a:extLst>
                    <a:ext uri="{9D8B030D-6E8A-4147-A177-3AD203B41FA5}">
                      <a16:colId xmlns:a16="http://schemas.microsoft.com/office/drawing/2014/main" val="48205220"/>
                    </a:ext>
                  </a:extLst>
                </a:gridCol>
                <a:gridCol w="870344">
                  <a:extLst>
                    <a:ext uri="{9D8B030D-6E8A-4147-A177-3AD203B41FA5}">
                      <a16:colId xmlns:a16="http://schemas.microsoft.com/office/drawing/2014/main" val="1048702218"/>
                    </a:ext>
                  </a:extLst>
                </a:gridCol>
                <a:gridCol w="812656">
                  <a:extLst>
                    <a:ext uri="{9D8B030D-6E8A-4147-A177-3AD203B41FA5}">
                      <a16:colId xmlns:a16="http://schemas.microsoft.com/office/drawing/2014/main" val="2094432135"/>
                    </a:ext>
                  </a:extLst>
                </a:gridCol>
                <a:gridCol w="928032">
                  <a:extLst>
                    <a:ext uri="{9D8B030D-6E8A-4147-A177-3AD203B41FA5}">
                      <a16:colId xmlns:a16="http://schemas.microsoft.com/office/drawing/2014/main" val="800890149"/>
                    </a:ext>
                  </a:extLst>
                </a:gridCol>
                <a:gridCol w="928032">
                  <a:extLst>
                    <a:ext uri="{9D8B030D-6E8A-4147-A177-3AD203B41FA5}">
                      <a16:colId xmlns:a16="http://schemas.microsoft.com/office/drawing/2014/main" val="3830884297"/>
                    </a:ext>
                  </a:extLst>
                </a:gridCol>
              </a:tblGrid>
              <a:tr h="26661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surveyNum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 dirty="0">
                          <a:effectLst/>
                        </a:rPr>
                        <a:t>question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u="none" strike="noStrike" dirty="0" err="1">
                          <a:effectLst/>
                        </a:rPr>
                        <a:t>Q_id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Survey_type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Start_date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noRespond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90110"/>
                  </a:ext>
                </a:extLst>
              </a:tr>
              <a:tr h="525873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38727"/>
                  </a:ext>
                </a:extLst>
              </a:tr>
              <a:tr h="5258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227280"/>
                  </a:ext>
                </a:extLst>
              </a:tr>
              <a:tr h="5258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70021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F09A0B-0383-4973-BC2F-C5DF045D3E03}"/>
              </a:ext>
            </a:extLst>
          </p:cNvPr>
          <p:cNvSpPr txBox="1"/>
          <p:nvPr/>
        </p:nvSpPr>
        <p:spPr>
          <a:xfrm>
            <a:off x="10124661" y="-66947"/>
            <a:ext cx="20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QuestionDB</a:t>
            </a:r>
            <a:endParaRPr lang="en-A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50F5CF-FFD9-489F-9601-2DF87A0AA95C}"/>
              </a:ext>
            </a:extLst>
          </p:cNvPr>
          <p:cNvCxnSpPr/>
          <p:nvPr/>
        </p:nvCxnSpPr>
        <p:spPr>
          <a:xfrm>
            <a:off x="2093843" y="3429000"/>
            <a:ext cx="914400" cy="123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DF1540B-2767-4886-BAB6-0868F882D69A}"/>
              </a:ext>
            </a:extLst>
          </p:cNvPr>
          <p:cNvSpPr/>
          <p:nvPr/>
        </p:nvSpPr>
        <p:spPr>
          <a:xfrm>
            <a:off x="397565" y="2994991"/>
            <a:ext cx="1696278" cy="99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Summaries data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6673D3-7C5A-4EFC-9424-D3A894C2A67D}"/>
              </a:ext>
            </a:extLst>
          </p:cNvPr>
          <p:cNvSpPr/>
          <p:nvPr/>
        </p:nvSpPr>
        <p:spPr>
          <a:xfrm>
            <a:off x="55133" y="2262982"/>
            <a:ext cx="803378" cy="8104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CDFFF4-931C-44A9-9FAF-27F46EED1A24}"/>
              </a:ext>
            </a:extLst>
          </p:cNvPr>
          <p:cNvSpPr/>
          <p:nvPr/>
        </p:nvSpPr>
        <p:spPr>
          <a:xfrm>
            <a:off x="5828580" y="2399726"/>
            <a:ext cx="2091971" cy="8104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Management-level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939B63-18D1-4ECC-A3CE-13F5B491E5A2}"/>
              </a:ext>
            </a:extLst>
          </p:cNvPr>
          <p:cNvSpPr/>
          <p:nvPr/>
        </p:nvSpPr>
        <p:spPr>
          <a:xfrm>
            <a:off x="10741503" y="2735436"/>
            <a:ext cx="1059602" cy="8104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28DC69-2E01-4EB1-93A3-284E1C167CB9}"/>
              </a:ext>
            </a:extLst>
          </p:cNvPr>
          <p:cNvSpPr/>
          <p:nvPr/>
        </p:nvSpPr>
        <p:spPr>
          <a:xfrm>
            <a:off x="10818960" y="4375787"/>
            <a:ext cx="1059602" cy="8104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8349E-1BA2-4A6B-B27D-B062F04BBFFE}"/>
              </a:ext>
            </a:extLst>
          </p:cNvPr>
          <p:cNvSpPr/>
          <p:nvPr/>
        </p:nvSpPr>
        <p:spPr>
          <a:xfrm>
            <a:off x="10389705" y="3671940"/>
            <a:ext cx="1626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RespondentDB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E556D6-1B3C-4688-90E8-6A37C7435597}"/>
              </a:ext>
            </a:extLst>
          </p:cNvPr>
          <p:cNvSpPr/>
          <p:nvPr/>
        </p:nvSpPr>
        <p:spPr>
          <a:xfrm>
            <a:off x="8245111" y="4485615"/>
            <a:ext cx="2049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Responsibility of survey conductor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4052B9-B184-4317-B858-EA7943EC6897}"/>
              </a:ext>
            </a:extLst>
          </p:cNvPr>
          <p:cNvSpPr/>
          <p:nvPr/>
        </p:nvSpPr>
        <p:spPr>
          <a:xfrm>
            <a:off x="2436407" y="4939765"/>
            <a:ext cx="1440026" cy="4005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</a:t>
            </a:r>
            <a:endParaRPr lang="en-AU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804FF1-A3ED-4CA1-AB8C-4670BBFC343D}"/>
              </a:ext>
            </a:extLst>
          </p:cNvPr>
          <p:cNvSpPr/>
          <p:nvPr/>
        </p:nvSpPr>
        <p:spPr>
          <a:xfrm>
            <a:off x="9367719" y="4063147"/>
            <a:ext cx="1440026" cy="4005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4464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FE99822-036F-42CF-8BE3-8058428C00A8}"/>
              </a:ext>
            </a:extLst>
          </p:cNvPr>
          <p:cNvSpPr/>
          <p:nvPr/>
        </p:nvSpPr>
        <p:spPr>
          <a:xfrm>
            <a:off x="7868311" y="2340333"/>
            <a:ext cx="2324747" cy="3223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Summaries data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7AE5CD-EFCA-4670-A1C7-690F72E49C66}"/>
              </a:ext>
            </a:extLst>
          </p:cNvPr>
          <p:cNvCxnSpPr>
            <a:cxnSpLocks/>
          </p:cNvCxnSpPr>
          <p:nvPr/>
        </p:nvCxnSpPr>
        <p:spPr>
          <a:xfrm flipH="1">
            <a:off x="3405812" y="6652260"/>
            <a:ext cx="5845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8B42C41-9AB8-4A17-8F5A-46F6EC48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sheet structure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BC0AF-F39E-46EC-A755-7FB05F9A7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formal database structure for using this data. </a:t>
            </a:r>
          </a:p>
          <a:p>
            <a:r>
              <a:rPr lang="en-US" dirty="0"/>
              <a:t>Document using `</a:t>
            </a:r>
            <a:r>
              <a:rPr lang="en-US" dirty="0" err="1"/>
              <a:t>dataspice</a:t>
            </a:r>
            <a:r>
              <a:rPr lang="en-US" dirty="0"/>
              <a:t>`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EDEBEF-14B4-472B-BEAE-9F28FF18B7B4}"/>
              </a:ext>
            </a:extLst>
          </p:cNvPr>
          <p:cNvGraphicFramePr>
            <a:graphicFrameLocks noGrp="1"/>
          </p:cNvGraphicFramePr>
          <p:nvPr/>
        </p:nvGraphicFramePr>
        <p:xfrm>
          <a:off x="8861625" y="401163"/>
          <a:ext cx="3040620" cy="233427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85741">
                  <a:extLst>
                    <a:ext uri="{9D8B030D-6E8A-4147-A177-3AD203B41FA5}">
                      <a16:colId xmlns:a16="http://schemas.microsoft.com/office/drawing/2014/main" val="564042421"/>
                    </a:ext>
                  </a:extLst>
                </a:gridCol>
                <a:gridCol w="2554879">
                  <a:extLst>
                    <a:ext uri="{9D8B030D-6E8A-4147-A177-3AD203B41FA5}">
                      <a16:colId xmlns:a16="http://schemas.microsoft.com/office/drawing/2014/main" val="48205220"/>
                    </a:ext>
                  </a:extLst>
                </a:gridCol>
              </a:tblGrid>
              <a:tr h="185694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Q_id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 dirty="0">
                          <a:effectLst/>
                        </a:rPr>
                        <a:t>question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90110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38727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227280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700219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9960239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6026836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 had enough time to adjust to online learning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1486791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My GPA will be affected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1012894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Family life has become harder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6170362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Money is short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24299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E8A601-4A94-4D37-839E-B5DE02F36520}"/>
              </a:ext>
            </a:extLst>
          </p:cNvPr>
          <p:cNvGraphicFramePr>
            <a:graphicFrameLocks noGrp="1"/>
          </p:cNvGraphicFramePr>
          <p:nvPr/>
        </p:nvGraphicFramePr>
        <p:xfrm>
          <a:off x="55133" y="4001294"/>
          <a:ext cx="2315818" cy="177165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896972">
                  <a:extLst>
                    <a:ext uri="{9D8B030D-6E8A-4147-A177-3AD203B41FA5}">
                      <a16:colId xmlns:a16="http://schemas.microsoft.com/office/drawing/2014/main" val="2340072511"/>
                    </a:ext>
                  </a:extLst>
                </a:gridCol>
                <a:gridCol w="636034">
                  <a:extLst>
                    <a:ext uri="{9D8B030D-6E8A-4147-A177-3AD203B41FA5}">
                      <a16:colId xmlns:a16="http://schemas.microsoft.com/office/drawing/2014/main" val="11112924"/>
                    </a:ext>
                  </a:extLst>
                </a:gridCol>
                <a:gridCol w="782812">
                  <a:extLst>
                    <a:ext uri="{9D8B030D-6E8A-4147-A177-3AD203B41FA5}">
                      <a16:colId xmlns:a16="http://schemas.microsoft.com/office/drawing/2014/main" val="1428782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Q_number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answer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id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2732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3118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1293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3214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7759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1978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3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177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1746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3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0090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2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45986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B855F2-7614-47DF-A095-7C1D131ADC42}"/>
              </a:ext>
            </a:extLst>
          </p:cNvPr>
          <p:cNvGraphicFramePr>
            <a:graphicFrameLocks noGrp="1"/>
          </p:cNvGraphicFramePr>
          <p:nvPr/>
        </p:nvGraphicFramePr>
        <p:xfrm>
          <a:off x="8865705" y="5168488"/>
          <a:ext cx="3048000" cy="15240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535017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767245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67331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401809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708127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id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email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Facualty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survey1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survey2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073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58336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72203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8918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29539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0414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121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bla</a:t>
                      </a:r>
                      <a:r>
                        <a:rPr lang="en-AU" sz="1100" u="none" strike="noStrike" dirty="0">
                          <a:effectLst/>
                        </a:rPr>
                        <a:t> </a:t>
                      </a:r>
                      <a:r>
                        <a:rPr lang="en-AU" sz="1100" u="none" strike="noStrike" dirty="0" err="1">
                          <a:effectLst/>
                        </a:rPr>
                        <a:t>bla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852149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F297DE7-E447-41C0-A972-C2DA9749D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3" y="5781482"/>
            <a:ext cx="2315818" cy="7123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8C1580-CC45-4687-B4D0-74F3FFAC4BCF}"/>
              </a:ext>
            </a:extLst>
          </p:cNvPr>
          <p:cNvCxnSpPr>
            <a:cxnSpLocks/>
          </p:cNvCxnSpPr>
          <p:nvPr/>
        </p:nvCxnSpPr>
        <p:spPr>
          <a:xfrm flipH="1">
            <a:off x="2557670" y="4816855"/>
            <a:ext cx="993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D53449-C78D-4040-8C13-289F675EADA9}"/>
              </a:ext>
            </a:extLst>
          </p:cNvPr>
          <p:cNvGraphicFramePr>
            <a:graphicFrameLocks noGrp="1"/>
          </p:cNvGraphicFramePr>
          <p:nvPr/>
        </p:nvGraphicFramePr>
        <p:xfrm>
          <a:off x="3541140" y="3269615"/>
          <a:ext cx="4574880" cy="32232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47947">
                  <a:extLst>
                    <a:ext uri="{9D8B030D-6E8A-4147-A177-3AD203B41FA5}">
                      <a16:colId xmlns:a16="http://schemas.microsoft.com/office/drawing/2014/main" val="564042421"/>
                    </a:ext>
                  </a:extLst>
                </a:gridCol>
                <a:gridCol w="587869">
                  <a:extLst>
                    <a:ext uri="{9D8B030D-6E8A-4147-A177-3AD203B41FA5}">
                      <a16:colId xmlns:a16="http://schemas.microsoft.com/office/drawing/2014/main" val="48205220"/>
                    </a:ext>
                  </a:extLst>
                </a:gridCol>
                <a:gridCol w="870344">
                  <a:extLst>
                    <a:ext uri="{9D8B030D-6E8A-4147-A177-3AD203B41FA5}">
                      <a16:colId xmlns:a16="http://schemas.microsoft.com/office/drawing/2014/main" val="1048702218"/>
                    </a:ext>
                  </a:extLst>
                </a:gridCol>
                <a:gridCol w="812656">
                  <a:extLst>
                    <a:ext uri="{9D8B030D-6E8A-4147-A177-3AD203B41FA5}">
                      <a16:colId xmlns:a16="http://schemas.microsoft.com/office/drawing/2014/main" val="2094432135"/>
                    </a:ext>
                  </a:extLst>
                </a:gridCol>
                <a:gridCol w="928032">
                  <a:extLst>
                    <a:ext uri="{9D8B030D-6E8A-4147-A177-3AD203B41FA5}">
                      <a16:colId xmlns:a16="http://schemas.microsoft.com/office/drawing/2014/main" val="800890149"/>
                    </a:ext>
                  </a:extLst>
                </a:gridCol>
                <a:gridCol w="928032">
                  <a:extLst>
                    <a:ext uri="{9D8B030D-6E8A-4147-A177-3AD203B41FA5}">
                      <a16:colId xmlns:a16="http://schemas.microsoft.com/office/drawing/2014/main" val="3830884297"/>
                    </a:ext>
                  </a:extLst>
                </a:gridCol>
              </a:tblGrid>
              <a:tr h="26661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surveyNum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 dirty="0">
                          <a:effectLst/>
                        </a:rPr>
                        <a:t>question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u="none" strike="noStrike" dirty="0" err="1">
                          <a:effectLst/>
                        </a:rPr>
                        <a:t>Q_id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Survey_type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Start_date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noRespond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90110"/>
                  </a:ext>
                </a:extLst>
              </a:tr>
              <a:tr h="525873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38727"/>
                  </a:ext>
                </a:extLst>
              </a:tr>
              <a:tr h="5258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227280"/>
                  </a:ext>
                </a:extLst>
              </a:tr>
              <a:tr h="5258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70021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F09A0B-0383-4973-BC2F-C5DF045D3E03}"/>
              </a:ext>
            </a:extLst>
          </p:cNvPr>
          <p:cNvSpPr txBox="1"/>
          <p:nvPr/>
        </p:nvSpPr>
        <p:spPr>
          <a:xfrm>
            <a:off x="10124661" y="-66947"/>
            <a:ext cx="20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QuestionDB</a:t>
            </a:r>
            <a:endParaRPr lang="en-A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50F5CF-FFD9-489F-9601-2DF87A0AA95C}"/>
              </a:ext>
            </a:extLst>
          </p:cNvPr>
          <p:cNvCxnSpPr/>
          <p:nvPr/>
        </p:nvCxnSpPr>
        <p:spPr>
          <a:xfrm>
            <a:off x="2093843" y="3429000"/>
            <a:ext cx="914400" cy="123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DF1540B-2767-4886-BAB6-0868F882D69A}"/>
              </a:ext>
            </a:extLst>
          </p:cNvPr>
          <p:cNvSpPr/>
          <p:nvPr/>
        </p:nvSpPr>
        <p:spPr>
          <a:xfrm>
            <a:off x="397565" y="2994991"/>
            <a:ext cx="1696278" cy="99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Summaries data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6673D3-7C5A-4EFC-9424-D3A894C2A67D}"/>
              </a:ext>
            </a:extLst>
          </p:cNvPr>
          <p:cNvSpPr/>
          <p:nvPr/>
        </p:nvSpPr>
        <p:spPr>
          <a:xfrm>
            <a:off x="55133" y="2262982"/>
            <a:ext cx="803378" cy="8104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CDFFF4-931C-44A9-9FAF-27F46EED1A24}"/>
              </a:ext>
            </a:extLst>
          </p:cNvPr>
          <p:cNvSpPr/>
          <p:nvPr/>
        </p:nvSpPr>
        <p:spPr>
          <a:xfrm>
            <a:off x="5828580" y="2399726"/>
            <a:ext cx="2091971" cy="8104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Management-level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939B63-18D1-4ECC-A3CE-13F5B491E5A2}"/>
              </a:ext>
            </a:extLst>
          </p:cNvPr>
          <p:cNvSpPr/>
          <p:nvPr/>
        </p:nvSpPr>
        <p:spPr>
          <a:xfrm>
            <a:off x="10741503" y="2735436"/>
            <a:ext cx="1059602" cy="8104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28DC69-2E01-4EB1-93A3-284E1C167CB9}"/>
              </a:ext>
            </a:extLst>
          </p:cNvPr>
          <p:cNvSpPr/>
          <p:nvPr/>
        </p:nvSpPr>
        <p:spPr>
          <a:xfrm>
            <a:off x="10818960" y="4375787"/>
            <a:ext cx="1059602" cy="8104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8349E-1BA2-4A6B-B27D-B062F04BBFFE}"/>
              </a:ext>
            </a:extLst>
          </p:cNvPr>
          <p:cNvSpPr/>
          <p:nvPr/>
        </p:nvSpPr>
        <p:spPr>
          <a:xfrm>
            <a:off x="10389705" y="3671940"/>
            <a:ext cx="1626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RespondentDB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E556D6-1B3C-4688-90E8-6A37C7435597}"/>
              </a:ext>
            </a:extLst>
          </p:cNvPr>
          <p:cNvSpPr/>
          <p:nvPr/>
        </p:nvSpPr>
        <p:spPr>
          <a:xfrm>
            <a:off x="8245111" y="4485615"/>
            <a:ext cx="2049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Responsibility of survey conductor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4052B9-B184-4317-B858-EA7943EC6897}"/>
              </a:ext>
            </a:extLst>
          </p:cNvPr>
          <p:cNvSpPr/>
          <p:nvPr/>
        </p:nvSpPr>
        <p:spPr>
          <a:xfrm>
            <a:off x="2436407" y="4939765"/>
            <a:ext cx="1440026" cy="4005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</a:t>
            </a:r>
            <a:endParaRPr lang="en-AU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804FF1-A3ED-4CA1-AB8C-4670BBFC343D}"/>
              </a:ext>
            </a:extLst>
          </p:cNvPr>
          <p:cNvSpPr/>
          <p:nvPr/>
        </p:nvSpPr>
        <p:spPr>
          <a:xfrm>
            <a:off x="9367719" y="4063147"/>
            <a:ext cx="1440026" cy="4005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</a:t>
            </a: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0165E3-8F9F-4E94-AC13-77D5FC7F9744}"/>
              </a:ext>
            </a:extLst>
          </p:cNvPr>
          <p:cNvSpPr/>
          <p:nvPr/>
        </p:nvSpPr>
        <p:spPr>
          <a:xfrm>
            <a:off x="6736168" y="3309537"/>
            <a:ext cx="5787821" cy="391217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6035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FE99822-036F-42CF-8BE3-8058428C00A8}"/>
              </a:ext>
            </a:extLst>
          </p:cNvPr>
          <p:cNvSpPr/>
          <p:nvPr/>
        </p:nvSpPr>
        <p:spPr>
          <a:xfrm>
            <a:off x="7868311" y="2340333"/>
            <a:ext cx="2324747" cy="3223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Summaries data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7AE5CD-EFCA-4670-A1C7-690F72E49C66}"/>
              </a:ext>
            </a:extLst>
          </p:cNvPr>
          <p:cNvCxnSpPr>
            <a:cxnSpLocks/>
          </p:cNvCxnSpPr>
          <p:nvPr/>
        </p:nvCxnSpPr>
        <p:spPr>
          <a:xfrm flipH="1">
            <a:off x="3405812" y="6652260"/>
            <a:ext cx="5845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8B42C41-9AB8-4A17-8F5A-46F6EC48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sheet structure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BC0AF-F39E-46EC-A755-7FB05F9A7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formal database structure for using this data. </a:t>
            </a:r>
          </a:p>
          <a:p>
            <a:r>
              <a:rPr lang="en-US" dirty="0"/>
              <a:t>Document using `</a:t>
            </a:r>
            <a:r>
              <a:rPr lang="en-US" dirty="0" err="1"/>
              <a:t>dataspice</a:t>
            </a:r>
            <a:r>
              <a:rPr lang="en-US" dirty="0"/>
              <a:t>`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EDEBEF-14B4-472B-BEAE-9F28FF18B7B4}"/>
              </a:ext>
            </a:extLst>
          </p:cNvPr>
          <p:cNvGraphicFramePr>
            <a:graphicFrameLocks noGrp="1"/>
          </p:cNvGraphicFramePr>
          <p:nvPr/>
        </p:nvGraphicFramePr>
        <p:xfrm>
          <a:off x="8861625" y="401163"/>
          <a:ext cx="3040620" cy="233427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85741">
                  <a:extLst>
                    <a:ext uri="{9D8B030D-6E8A-4147-A177-3AD203B41FA5}">
                      <a16:colId xmlns:a16="http://schemas.microsoft.com/office/drawing/2014/main" val="564042421"/>
                    </a:ext>
                  </a:extLst>
                </a:gridCol>
                <a:gridCol w="2554879">
                  <a:extLst>
                    <a:ext uri="{9D8B030D-6E8A-4147-A177-3AD203B41FA5}">
                      <a16:colId xmlns:a16="http://schemas.microsoft.com/office/drawing/2014/main" val="48205220"/>
                    </a:ext>
                  </a:extLst>
                </a:gridCol>
              </a:tblGrid>
              <a:tr h="185694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Q_id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 dirty="0">
                          <a:effectLst/>
                        </a:rPr>
                        <a:t>question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90110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38727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227280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700219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9960239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6026836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 had enough time to adjust to online learning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1486791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My GPA will be affected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1012894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Family life has become harder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6170362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Money is short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24299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E8A601-4A94-4D37-839E-B5DE02F36520}"/>
              </a:ext>
            </a:extLst>
          </p:cNvPr>
          <p:cNvGraphicFramePr>
            <a:graphicFrameLocks noGrp="1"/>
          </p:cNvGraphicFramePr>
          <p:nvPr/>
        </p:nvGraphicFramePr>
        <p:xfrm>
          <a:off x="55133" y="4001294"/>
          <a:ext cx="2315818" cy="177165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896972">
                  <a:extLst>
                    <a:ext uri="{9D8B030D-6E8A-4147-A177-3AD203B41FA5}">
                      <a16:colId xmlns:a16="http://schemas.microsoft.com/office/drawing/2014/main" val="2340072511"/>
                    </a:ext>
                  </a:extLst>
                </a:gridCol>
                <a:gridCol w="636034">
                  <a:extLst>
                    <a:ext uri="{9D8B030D-6E8A-4147-A177-3AD203B41FA5}">
                      <a16:colId xmlns:a16="http://schemas.microsoft.com/office/drawing/2014/main" val="11112924"/>
                    </a:ext>
                  </a:extLst>
                </a:gridCol>
                <a:gridCol w="782812">
                  <a:extLst>
                    <a:ext uri="{9D8B030D-6E8A-4147-A177-3AD203B41FA5}">
                      <a16:colId xmlns:a16="http://schemas.microsoft.com/office/drawing/2014/main" val="1428782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Q_number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answer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id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2732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3118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1293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3214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7759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1978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3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177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1746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3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0090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2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45986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B855F2-7614-47DF-A095-7C1D131ADC42}"/>
              </a:ext>
            </a:extLst>
          </p:cNvPr>
          <p:cNvGraphicFramePr>
            <a:graphicFrameLocks noGrp="1"/>
          </p:cNvGraphicFramePr>
          <p:nvPr/>
        </p:nvGraphicFramePr>
        <p:xfrm>
          <a:off x="8865705" y="5168488"/>
          <a:ext cx="3048000" cy="15240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535017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767245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67331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401809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708127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id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email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Facualty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survey1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survey2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073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58336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72203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8918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29539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0414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121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bla</a:t>
                      </a:r>
                      <a:r>
                        <a:rPr lang="en-AU" sz="1100" u="none" strike="noStrike" dirty="0">
                          <a:effectLst/>
                        </a:rPr>
                        <a:t> </a:t>
                      </a:r>
                      <a:r>
                        <a:rPr lang="en-AU" sz="1100" u="none" strike="noStrike" dirty="0" err="1">
                          <a:effectLst/>
                        </a:rPr>
                        <a:t>bla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852149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F297DE7-E447-41C0-A972-C2DA9749D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3" y="5781482"/>
            <a:ext cx="2315818" cy="7123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8C1580-CC45-4687-B4D0-74F3FFAC4BCF}"/>
              </a:ext>
            </a:extLst>
          </p:cNvPr>
          <p:cNvCxnSpPr>
            <a:cxnSpLocks/>
          </p:cNvCxnSpPr>
          <p:nvPr/>
        </p:nvCxnSpPr>
        <p:spPr>
          <a:xfrm flipH="1">
            <a:off x="2557670" y="4816855"/>
            <a:ext cx="993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D53449-C78D-4040-8C13-289F675EADA9}"/>
              </a:ext>
            </a:extLst>
          </p:cNvPr>
          <p:cNvGraphicFramePr>
            <a:graphicFrameLocks noGrp="1"/>
          </p:cNvGraphicFramePr>
          <p:nvPr/>
        </p:nvGraphicFramePr>
        <p:xfrm>
          <a:off x="3541140" y="3269615"/>
          <a:ext cx="4574880" cy="32232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47947">
                  <a:extLst>
                    <a:ext uri="{9D8B030D-6E8A-4147-A177-3AD203B41FA5}">
                      <a16:colId xmlns:a16="http://schemas.microsoft.com/office/drawing/2014/main" val="564042421"/>
                    </a:ext>
                  </a:extLst>
                </a:gridCol>
                <a:gridCol w="587869">
                  <a:extLst>
                    <a:ext uri="{9D8B030D-6E8A-4147-A177-3AD203B41FA5}">
                      <a16:colId xmlns:a16="http://schemas.microsoft.com/office/drawing/2014/main" val="48205220"/>
                    </a:ext>
                  </a:extLst>
                </a:gridCol>
                <a:gridCol w="870344">
                  <a:extLst>
                    <a:ext uri="{9D8B030D-6E8A-4147-A177-3AD203B41FA5}">
                      <a16:colId xmlns:a16="http://schemas.microsoft.com/office/drawing/2014/main" val="1048702218"/>
                    </a:ext>
                  </a:extLst>
                </a:gridCol>
                <a:gridCol w="812656">
                  <a:extLst>
                    <a:ext uri="{9D8B030D-6E8A-4147-A177-3AD203B41FA5}">
                      <a16:colId xmlns:a16="http://schemas.microsoft.com/office/drawing/2014/main" val="2094432135"/>
                    </a:ext>
                  </a:extLst>
                </a:gridCol>
                <a:gridCol w="928032">
                  <a:extLst>
                    <a:ext uri="{9D8B030D-6E8A-4147-A177-3AD203B41FA5}">
                      <a16:colId xmlns:a16="http://schemas.microsoft.com/office/drawing/2014/main" val="800890149"/>
                    </a:ext>
                  </a:extLst>
                </a:gridCol>
                <a:gridCol w="928032">
                  <a:extLst>
                    <a:ext uri="{9D8B030D-6E8A-4147-A177-3AD203B41FA5}">
                      <a16:colId xmlns:a16="http://schemas.microsoft.com/office/drawing/2014/main" val="3830884297"/>
                    </a:ext>
                  </a:extLst>
                </a:gridCol>
              </a:tblGrid>
              <a:tr h="26661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surveyNum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 dirty="0">
                          <a:effectLst/>
                        </a:rPr>
                        <a:t>question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u="none" strike="noStrike" dirty="0" err="1">
                          <a:effectLst/>
                        </a:rPr>
                        <a:t>Q_id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Survey_type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Start_date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noRespond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90110"/>
                  </a:ext>
                </a:extLst>
              </a:tr>
              <a:tr h="525873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38727"/>
                  </a:ext>
                </a:extLst>
              </a:tr>
              <a:tr h="5258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227280"/>
                  </a:ext>
                </a:extLst>
              </a:tr>
              <a:tr h="5258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70021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F09A0B-0383-4973-BC2F-C5DF045D3E03}"/>
              </a:ext>
            </a:extLst>
          </p:cNvPr>
          <p:cNvSpPr txBox="1"/>
          <p:nvPr/>
        </p:nvSpPr>
        <p:spPr>
          <a:xfrm>
            <a:off x="10124661" y="-66947"/>
            <a:ext cx="20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QuestionDB</a:t>
            </a:r>
            <a:endParaRPr lang="en-A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50F5CF-FFD9-489F-9601-2DF87A0AA95C}"/>
              </a:ext>
            </a:extLst>
          </p:cNvPr>
          <p:cNvCxnSpPr/>
          <p:nvPr/>
        </p:nvCxnSpPr>
        <p:spPr>
          <a:xfrm>
            <a:off x="2093843" y="3429000"/>
            <a:ext cx="914400" cy="123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DF1540B-2767-4886-BAB6-0868F882D69A}"/>
              </a:ext>
            </a:extLst>
          </p:cNvPr>
          <p:cNvSpPr/>
          <p:nvPr/>
        </p:nvSpPr>
        <p:spPr>
          <a:xfrm>
            <a:off x="397565" y="2994991"/>
            <a:ext cx="1696278" cy="99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Summaries data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6673D3-7C5A-4EFC-9424-D3A894C2A67D}"/>
              </a:ext>
            </a:extLst>
          </p:cNvPr>
          <p:cNvSpPr/>
          <p:nvPr/>
        </p:nvSpPr>
        <p:spPr>
          <a:xfrm>
            <a:off x="55133" y="2262982"/>
            <a:ext cx="803378" cy="8104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CDFFF4-931C-44A9-9FAF-27F46EED1A24}"/>
              </a:ext>
            </a:extLst>
          </p:cNvPr>
          <p:cNvSpPr/>
          <p:nvPr/>
        </p:nvSpPr>
        <p:spPr>
          <a:xfrm>
            <a:off x="5828580" y="2399726"/>
            <a:ext cx="2091971" cy="8104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Management-level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939B63-18D1-4ECC-A3CE-13F5B491E5A2}"/>
              </a:ext>
            </a:extLst>
          </p:cNvPr>
          <p:cNvSpPr/>
          <p:nvPr/>
        </p:nvSpPr>
        <p:spPr>
          <a:xfrm>
            <a:off x="10741503" y="2735436"/>
            <a:ext cx="1059602" cy="8104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28DC69-2E01-4EB1-93A3-284E1C167CB9}"/>
              </a:ext>
            </a:extLst>
          </p:cNvPr>
          <p:cNvSpPr/>
          <p:nvPr/>
        </p:nvSpPr>
        <p:spPr>
          <a:xfrm>
            <a:off x="10818960" y="4375787"/>
            <a:ext cx="1059602" cy="8104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8349E-1BA2-4A6B-B27D-B062F04BBFFE}"/>
              </a:ext>
            </a:extLst>
          </p:cNvPr>
          <p:cNvSpPr/>
          <p:nvPr/>
        </p:nvSpPr>
        <p:spPr>
          <a:xfrm>
            <a:off x="10389705" y="3671940"/>
            <a:ext cx="1626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RespondentDB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E556D6-1B3C-4688-90E8-6A37C7435597}"/>
              </a:ext>
            </a:extLst>
          </p:cNvPr>
          <p:cNvSpPr/>
          <p:nvPr/>
        </p:nvSpPr>
        <p:spPr>
          <a:xfrm>
            <a:off x="8245111" y="4485615"/>
            <a:ext cx="2049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Responsibility of survey conductor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4052B9-B184-4317-B858-EA7943EC6897}"/>
              </a:ext>
            </a:extLst>
          </p:cNvPr>
          <p:cNvSpPr/>
          <p:nvPr/>
        </p:nvSpPr>
        <p:spPr>
          <a:xfrm>
            <a:off x="2436407" y="4939765"/>
            <a:ext cx="1440026" cy="4005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</a:t>
            </a:r>
            <a:endParaRPr lang="en-AU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804FF1-A3ED-4CA1-AB8C-4670BBFC343D}"/>
              </a:ext>
            </a:extLst>
          </p:cNvPr>
          <p:cNvSpPr/>
          <p:nvPr/>
        </p:nvSpPr>
        <p:spPr>
          <a:xfrm>
            <a:off x="9367719" y="4063147"/>
            <a:ext cx="1440026" cy="4005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</a:t>
            </a: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0165E3-8F9F-4E94-AC13-77D5FC7F9744}"/>
              </a:ext>
            </a:extLst>
          </p:cNvPr>
          <p:cNvSpPr/>
          <p:nvPr/>
        </p:nvSpPr>
        <p:spPr>
          <a:xfrm>
            <a:off x="6742980" y="2699863"/>
            <a:ext cx="5787821" cy="391217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DD9C6AA-1940-486E-B83E-FAC58DFB0C8C}"/>
              </a:ext>
            </a:extLst>
          </p:cNvPr>
          <p:cNvSpPr/>
          <p:nvPr/>
        </p:nvSpPr>
        <p:spPr>
          <a:xfrm>
            <a:off x="7193821" y="-407941"/>
            <a:ext cx="5787821" cy="391217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DB68726-D167-420A-8DA3-10D27E0815AF}"/>
              </a:ext>
            </a:extLst>
          </p:cNvPr>
          <p:cNvSpPr/>
          <p:nvPr/>
        </p:nvSpPr>
        <p:spPr>
          <a:xfrm>
            <a:off x="1954194" y="681037"/>
            <a:ext cx="6184547" cy="510044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221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60F2BB-F056-4AD4-8CD9-B98DD115C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73072"/>
              </p:ext>
            </p:extLst>
          </p:nvPr>
        </p:nvGraphicFramePr>
        <p:xfrm>
          <a:off x="5814566" y="591020"/>
          <a:ext cx="3040620" cy="233427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85741">
                  <a:extLst>
                    <a:ext uri="{9D8B030D-6E8A-4147-A177-3AD203B41FA5}">
                      <a16:colId xmlns:a16="http://schemas.microsoft.com/office/drawing/2014/main" val="564042421"/>
                    </a:ext>
                  </a:extLst>
                </a:gridCol>
                <a:gridCol w="2554879">
                  <a:extLst>
                    <a:ext uri="{9D8B030D-6E8A-4147-A177-3AD203B41FA5}">
                      <a16:colId xmlns:a16="http://schemas.microsoft.com/office/drawing/2014/main" val="48205220"/>
                    </a:ext>
                  </a:extLst>
                </a:gridCol>
              </a:tblGrid>
              <a:tr h="185694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Q_id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 dirty="0">
                          <a:effectLst/>
                        </a:rPr>
                        <a:t>question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90110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38727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227280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700219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9960239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6026836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 had enough time to adjust to online learning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1486791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My GPA will be affected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1012894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Family life has become harder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6170362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Money is short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24299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B7423C-50AA-4DF6-A3EF-0B4A62E88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509896"/>
              </p:ext>
            </p:extLst>
          </p:nvPr>
        </p:nvGraphicFramePr>
        <p:xfrm>
          <a:off x="1634804" y="2634771"/>
          <a:ext cx="3048000" cy="15240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535017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767245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67331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401809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708127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id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email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Facualty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survey1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survey2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073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58336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72203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8918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29539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0414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121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bla</a:t>
                      </a:r>
                      <a:r>
                        <a:rPr lang="en-AU" sz="1100" u="none" strike="noStrike" dirty="0">
                          <a:effectLst/>
                        </a:rPr>
                        <a:t> </a:t>
                      </a:r>
                      <a:r>
                        <a:rPr lang="en-AU" sz="1100" u="none" strike="noStrike" dirty="0" err="1">
                          <a:effectLst/>
                        </a:rPr>
                        <a:t>bla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bla</a:t>
                      </a:r>
                      <a:r>
                        <a:rPr lang="en-AU" sz="1100" u="none" strike="noStrike" dirty="0">
                          <a:effectLst/>
                        </a:rPr>
                        <a:t> </a:t>
                      </a:r>
                      <a:r>
                        <a:rPr lang="en-AU" sz="1100" u="none" strike="noStrike" dirty="0" err="1">
                          <a:effectLst/>
                        </a:rPr>
                        <a:t>bla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8521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85224D-A53F-426D-AD3A-051374308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41693"/>
              </p:ext>
            </p:extLst>
          </p:nvPr>
        </p:nvGraphicFramePr>
        <p:xfrm>
          <a:off x="5971268" y="4001294"/>
          <a:ext cx="3722119" cy="372618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64449">
                  <a:extLst>
                    <a:ext uri="{9D8B030D-6E8A-4147-A177-3AD203B41FA5}">
                      <a16:colId xmlns:a16="http://schemas.microsoft.com/office/drawing/2014/main" val="564042421"/>
                    </a:ext>
                  </a:extLst>
                </a:gridCol>
                <a:gridCol w="478290">
                  <a:extLst>
                    <a:ext uri="{9D8B030D-6E8A-4147-A177-3AD203B41FA5}">
                      <a16:colId xmlns:a16="http://schemas.microsoft.com/office/drawing/2014/main" val="48205220"/>
                    </a:ext>
                  </a:extLst>
                </a:gridCol>
                <a:gridCol w="708111">
                  <a:extLst>
                    <a:ext uri="{9D8B030D-6E8A-4147-A177-3AD203B41FA5}">
                      <a16:colId xmlns:a16="http://schemas.microsoft.com/office/drawing/2014/main" val="1048702218"/>
                    </a:ext>
                  </a:extLst>
                </a:gridCol>
                <a:gridCol w="661177">
                  <a:extLst>
                    <a:ext uri="{9D8B030D-6E8A-4147-A177-3AD203B41FA5}">
                      <a16:colId xmlns:a16="http://schemas.microsoft.com/office/drawing/2014/main" val="2094432135"/>
                    </a:ext>
                  </a:extLst>
                </a:gridCol>
                <a:gridCol w="755046">
                  <a:extLst>
                    <a:ext uri="{9D8B030D-6E8A-4147-A177-3AD203B41FA5}">
                      <a16:colId xmlns:a16="http://schemas.microsoft.com/office/drawing/2014/main" val="800890149"/>
                    </a:ext>
                  </a:extLst>
                </a:gridCol>
                <a:gridCol w="755046">
                  <a:extLst>
                    <a:ext uri="{9D8B030D-6E8A-4147-A177-3AD203B41FA5}">
                      <a16:colId xmlns:a16="http://schemas.microsoft.com/office/drawing/2014/main" val="3830884297"/>
                    </a:ext>
                  </a:extLst>
                </a:gridCol>
              </a:tblGrid>
              <a:tr h="325808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surveyNum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 dirty="0">
                          <a:effectLst/>
                        </a:rPr>
                        <a:t>question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u="none" strike="noStrike" dirty="0" err="1">
                          <a:effectLst/>
                        </a:rPr>
                        <a:t>Q_id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Survey_type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Start_date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noRespond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90110"/>
                  </a:ext>
                </a:extLst>
              </a:tr>
              <a:tr h="858729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38727"/>
                  </a:ext>
                </a:extLst>
              </a:tr>
              <a:tr h="9653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227280"/>
                  </a:ext>
                </a:extLst>
              </a:tr>
              <a:tr h="9653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70021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8D76FDC-3B40-4E97-A3AD-AE04CCCD47D0}"/>
              </a:ext>
            </a:extLst>
          </p:cNvPr>
          <p:cNvSpPr/>
          <p:nvPr/>
        </p:nvSpPr>
        <p:spPr>
          <a:xfrm>
            <a:off x="2046287" y="4416212"/>
            <a:ext cx="2091971" cy="8104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Management-level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558C00-0D12-49A9-996E-35F418FD29CD}"/>
              </a:ext>
            </a:extLst>
          </p:cNvPr>
          <p:cNvSpPr/>
          <p:nvPr/>
        </p:nvSpPr>
        <p:spPr>
          <a:xfrm>
            <a:off x="194778" y="257336"/>
            <a:ext cx="1440026" cy="4005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</a:t>
            </a:r>
            <a:endParaRPr lang="en-AU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4FA320-AFEE-4D5E-95F0-51060EB40811}"/>
              </a:ext>
            </a:extLst>
          </p:cNvPr>
          <p:cNvSpPr/>
          <p:nvPr/>
        </p:nvSpPr>
        <p:spPr>
          <a:xfrm>
            <a:off x="4788787" y="2865375"/>
            <a:ext cx="4066400" cy="391217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74E7E5-D38F-47E4-809F-E46A1D0E2EA4}"/>
              </a:ext>
            </a:extLst>
          </p:cNvPr>
          <p:cNvSpPr/>
          <p:nvPr/>
        </p:nvSpPr>
        <p:spPr>
          <a:xfrm>
            <a:off x="4808537" y="-109498"/>
            <a:ext cx="4792664" cy="391217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0CBFB1-D5A4-4B8C-9448-ADB473DF68BF}"/>
              </a:ext>
            </a:extLst>
          </p:cNvPr>
          <p:cNvSpPr/>
          <p:nvPr/>
        </p:nvSpPr>
        <p:spPr>
          <a:xfrm>
            <a:off x="0" y="846549"/>
            <a:ext cx="6184547" cy="510044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222349-AE1C-46D6-884F-FFAEECCC5D34}"/>
              </a:ext>
            </a:extLst>
          </p:cNvPr>
          <p:cNvSpPr/>
          <p:nvPr/>
        </p:nvSpPr>
        <p:spPr>
          <a:xfrm>
            <a:off x="7832327" y="3122212"/>
            <a:ext cx="1059602" cy="8104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SRC</a:t>
            </a:r>
            <a:endParaRPr lang="en-AU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C74F374-4B90-4537-AE42-E39B85A7D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373344"/>
              </p:ext>
            </p:extLst>
          </p:nvPr>
        </p:nvGraphicFramePr>
        <p:xfrm>
          <a:off x="6600828" y="4347952"/>
          <a:ext cx="3722119" cy="372618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64449">
                  <a:extLst>
                    <a:ext uri="{9D8B030D-6E8A-4147-A177-3AD203B41FA5}">
                      <a16:colId xmlns:a16="http://schemas.microsoft.com/office/drawing/2014/main" val="564042421"/>
                    </a:ext>
                  </a:extLst>
                </a:gridCol>
                <a:gridCol w="478290">
                  <a:extLst>
                    <a:ext uri="{9D8B030D-6E8A-4147-A177-3AD203B41FA5}">
                      <a16:colId xmlns:a16="http://schemas.microsoft.com/office/drawing/2014/main" val="48205220"/>
                    </a:ext>
                  </a:extLst>
                </a:gridCol>
                <a:gridCol w="708111">
                  <a:extLst>
                    <a:ext uri="{9D8B030D-6E8A-4147-A177-3AD203B41FA5}">
                      <a16:colId xmlns:a16="http://schemas.microsoft.com/office/drawing/2014/main" val="1048702218"/>
                    </a:ext>
                  </a:extLst>
                </a:gridCol>
                <a:gridCol w="661177">
                  <a:extLst>
                    <a:ext uri="{9D8B030D-6E8A-4147-A177-3AD203B41FA5}">
                      <a16:colId xmlns:a16="http://schemas.microsoft.com/office/drawing/2014/main" val="2094432135"/>
                    </a:ext>
                  </a:extLst>
                </a:gridCol>
                <a:gridCol w="755046">
                  <a:extLst>
                    <a:ext uri="{9D8B030D-6E8A-4147-A177-3AD203B41FA5}">
                      <a16:colId xmlns:a16="http://schemas.microsoft.com/office/drawing/2014/main" val="800890149"/>
                    </a:ext>
                  </a:extLst>
                </a:gridCol>
                <a:gridCol w="755046">
                  <a:extLst>
                    <a:ext uri="{9D8B030D-6E8A-4147-A177-3AD203B41FA5}">
                      <a16:colId xmlns:a16="http://schemas.microsoft.com/office/drawing/2014/main" val="3830884297"/>
                    </a:ext>
                  </a:extLst>
                </a:gridCol>
              </a:tblGrid>
              <a:tr h="325808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surveyNum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 dirty="0">
                          <a:effectLst/>
                        </a:rPr>
                        <a:t>question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u="none" strike="noStrike" dirty="0" err="1">
                          <a:effectLst/>
                        </a:rPr>
                        <a:t>Q_id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Survey_type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Start_date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noRespond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90110"/>
                  </a:ext>
                </a:extLst>
              </a:tr>
              <a:tr h="858729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38727"/>
                  </a:ext>
                </a:extLst>
              </a:tr>
              <a:tr h="9653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227280"/>
                  </a:ext>
                </a:extLst>
              </a:tr>
              <a:tr h="9653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70021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B76FC07-96D7-4D9B-AED2-D56B855D3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706129"/>
              </p:ext>
            </p:extLst>
          </p:nvPr>
        </p:nvGraphicFramePr>
        <p:xfrm>
          <a:off x="7946461" y="4699268"/>
          <a:ext cx="3722119" cy="372618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64449">
                  <a:extLst>
                    <a:ext uri="{9D8B030D-6E8A-4147-A177-3AD203B41FA5}">
                      <a16:colId xmlns:a16="http://schemas.microsoft.com/office/drawing/2014/main" val="564042421"/>
                    </a:ext>
                  </a:extLst>
                </a:gridCol>
                <a:gridCol w="478290">
                  <a:extLst>
                    <a:ext uri="{9D8B030D-6E8A-4147-A177-3AD203B41FA5}">
                      <a16:colId xmlns:a16="http://schemas.microsoft.com/office/drawing/2014/main" val="48205220"/>
                    </a:ext>
                  </a:extLst>
                </a:gridCol>
                <a:gridCol w="708111">
                  <a:extLst>
                    <a:ext uri="{9D8B030D-6E8A-4147-A177-3AD203B41FA5}">
                      <a16:colId xmlns:a16="http://schemas.microsoft.com/office/drawing/2014/main" val="1048702218"/>
                    </a:ext>
                  </a:extLst>
                </a:gridCol>
                <a:gridCol w="661177">
                  <a:extLst>
                    <a:ext uri="{9D8B030D-6E8A-4147-A177-3AD203B41FA5}">
                      <a16:colId xmlns:a16="http://schemas.microsoft.com/office/drawing/2014/main" val="2094432135"/>
                    </a:ext>
                  </a:extLst>
                </a:gridCol>
                <a:gridCol w="755046">
                  <a:extLst>
                    <a:ext uri="{9D8B030D-6E8A-4147-A177-3AD203B41FA5}">
                      <a16:colId xmlns:a16="http://schemas.microsoft.com/office/drawing/2014/main" val="800890149"/>
                    </a:ext>
                  </a:extLst>
                </a:gridCol>
                <a:gridCol w="755046">
                  <a:extLst>
                    <a:ext uri="{9D8B030D-6E8A-4147-A177-3AD203B41FA5}">
                      <a16:colId xmlns:a16="http://schemas.microsoft.com/office/drawing/2014/main" val="3830884297"/>
                    </a:ext>
                  </a:extLst>
                </a:gridCol>
              </a:tblGrid>
              <a:tr h="325808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surveyNum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 dirty="0">
                          <a:effectLst/>
                        </a:rPr>
                        <a:t>question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u="none" strike="noStrike" dirty="0" err="1">
                          <a:effectLst/>
                        </a:rPr>
                        <a:t>Q_id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Survey_type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Start_date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noRespond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90110"/>
                  </a:ext>
                </a:extLst>
              </a:tr>
              <a:tr h="858729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38727"/>
                  </a:ext>
                </a:extLst>
              </a:tr>
              <a:tr h="9653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227280"/>
                  </a:ext>
                </a:extLst>
              </a:tr>
              <a:tr h="9653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7002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75C20B-F3B1-40F8-838A-7EDA1C752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46242"/>
              </p:ext>
            </p:extLst>
          </p:nvPr>
        </p:nvGraphicFramePr>
        <p:xfrm>
          <a:off x="8977314" y="5226708"/>
          <a:ext cx="3722119" cy="37261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4449">
                  <a:extLst>
                    <a:ext uri="{9D8B030D-6E8A-4147-A177-3AD203B41FA5}">
                      <a16:colId xmlns:a16="http://schemas.microsoft.com/office/drawing/2014/main" val="564042421"/>
                    </a:ext>
                  </a:extLst>
                </a:gridCol>
                <a:gridCol w="478290">
                  <a:extLst>
                    <a:ext uri="{9D8B030D-6E8A-4147-A177-3AD203B41FA5}">
                      <a16:colId xmlns:a16="http://schemas.microsoft.com/office/drawing/2014/main" val="48205220"/>
                    </a:ext>
                  </a:extLst>
                </a:gridCol>
                <a:gridCol w="708111">
                  <a:extLst>
                    <a:ext uri="{9D8B030D-6E8A-4147-A177-3AD203B41FA5}">
                      <a16:colId xmlns:a16="http://schemas.microsoft.com/office/drawing/2014/main" val="1048702218"/>
                    </a:ext>
                  </a:extLst>
                </a:gridCol>
                <a:gridCol w="661177">
                  <a:extLst>
                    <a:ext uri="{9D8B030D-6E8A-4147-A177-3AD203B41FA5}">
                      <a16:colId xmlns:a16="http://schemas.microsoft.com/office/drawing/2014/main" val="2094432135"/>
                    </a:ext>
                  </a:extLst>
                </a:gridCol>
                <a:gridCol w="755046">
                  <a:extLst>
                    <a:ext uri="{9D8B030D-6E8A-4147-A177-3AD203B41FA5}">
                      <a16:colId xmlns:a16="http://schemas.microsoft.com/office/drawing/2014/main" val="800890149"/>
                    </a:ext>
                  </a:extLst>
                </a:gridCol>
                <a:gridCol w="755046">
                  <a:extLst>
                    <a:ext uri="{9D8B030D-6E8A-4147-A177-3AD203B41FA5}">
                      <a16:colId xmlns:a16="http://schemas.microsoft.com/office/drawing/2014/main" val="3830884297"/>
                    </a:ext>
                  </a:extLst>
                </a:gridCol>
              </a:tblGrid>
              <a:tr h="325808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surveyNum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 dirty="0">
                          <a:effectLst/>
                        </a:rPr>
                        <a:t>question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u="none" strike="noStrike" dirty="0" err="1">
                          <a:effectLst/>
                        </a:rPr>
                        <a:t>Q_id</a:t>
                      </a:r>
                      <a:endParaRPr lang="en-AU" sz="1100" u="none" strike="noStrike" dirty="0">
                        <a:effectLst/>
                      </a:endParaRPr>
                    </a:p>
                    <a:p>
                      <a:pPr algn="l" fontAlgn="ctr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Survey_type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Start_date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noRespond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90110"/>
                  </a:ext>
                </a:extLst>
              </a:tr>
              <a:tr h="858729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38727"/>
                  </a:ext>
                </a:extLst>
              </a:tr>
              <a:tr h="9653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227280"/>
                  </a:ext>
                </a:extLst>
              </a:tr>
              <a:tr h="9653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70021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A27EB6-D7E3-4C1B-A9E7-196B85108482}"/>
              </a:ext>
            </a:extLst>
          </p:cNvPr>
          <p:cNvCxnSpPr>
            <a:cxnSpLocks/>
          </p:cNvCxnSpPr>
          <p:nvPr/>
        </p:nvCxnSpPr>
        <p:spPr>
          <a:xfrm>
            <a:off x="3605395" y="1457420"/>
            <a:ext cx="2280551" cy="180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AAA648-2112-4D75-8762-FD20F39FA0BF}"/>
              </a:ext>
            </a:extLst>
          </p:cNvPr>
          <p:cNvSpPr txBox="1"/>
          <p:nvPr/>
        </p:nvSpPr>
        <p:spPr>
          <a:xfrm>
            <a:off x="1790700" y="1238250"/>
            <a:ext cx="18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Battleground….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5203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1776E15-44F7-45F1-BBBB-D774176BF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211942"/>
              </p:ext>
            </p:extLst>
          </p:nvPr>
        </p:nvGraphicFramePr>
        <p:xfrm>
          <a:off x="223467" y="3115468"/>
          <a:ext cx="1696278" cy="177165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57009">
                  <a:extLst>
                    <a:ext uri="{9D8B030D-6E8A-4147-A177-3AD203B41FA5}">
                      <a16:colId xmlns:a16="http://schemas.microsoft.com/office/drawing/2014/main" val="2340072511"/>
                    </a:ext>
                  </a:extLst>
                </a:gridCol>
                <a:gridCol w="465879">
                  <a:extLst>
                    <a:ext uri="{9D8B030D-6E8A-4147-A177-3AD203B41FA5}">
                      <a16:colId xmlns:a16="http://schemas.microsoft.com/office/drawing/2014/main" val="11112924"/>
                    </a:ext>
                  </a:extLst>
                </a:gridCol>
                <a:gridCol w="573390">
                  <a:extLst>
                    <a:ext uri="{9D8B030D-6E8A-4147-A177-3AD203B41FA5}">
                      <a16:colId xmlns:a16="http://schemas.microsoft.com/office/drawing/2014/main" val="1428782639"/>
                    </a:ext>
                  </a:extLst>
                </a:gridCol>
              </a:tblGrid>
              <a:tr h="15067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Q_number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answer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id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2732553"/>
                  </a:ext>
                </a:extLst>
              </a:tr>
              <a:tr h="15067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3118298"/>
                  </a:ext>
                </a:extLst>
              </a:tr>
              <a:tr h="15067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1293305"/>
                  </a:ext>
                </a:extLst>
              </a:tr>
              <a:tr h="15067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4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3214857"/>
                  </a:ext>
                </a:extLst>
              </a:tr>
              <a:tr h="15067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7759659"/>
                  </a:ext>
                </a:extLst>
              </a:tr>
              <a:tr h="15067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1978158"/>
                  </a:ext>
                </a:extLst>
              </a:tr>
              <a:tr h="15067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3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1770857"/>
                  </a:ext>
                </a:extLst>
              </a:tr>
              <a:tr h="15067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1746038"/>
                  </a:ext>
                </a:extLst>
              </a:tr>
              <a:tr h="15067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3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0090368"/>
                  </a:ext>
                </a:extLst>
              </a:tr>
              <a:tr h="15067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2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459864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BFE99822-036F-42CF-8BE3-8058428C00A8}"/>
              </a:ext>
            </a:extLst>
          </p:cNvPr>
          <p:cNvSpPr/>
          <p:nvPr/>
        </p:nvSpPr>
        <p:spPr>
          <a:xfrm>
            <a:off x="5874041" y="2366230"/>
            <a:ext cx="2324747" cy="3223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Summaries data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42C41-9AB8-4A17-8F5A-46F6EC48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50" y="1266267"/>
            <a:ext cx="10515600" cy="1325563"/>
          </a:xfrm>
        </p:spPr>
        <p:txBody>
          <a:bodyPr/>
          <a:lstStyle/>
          <a:p>
            <a:r>
              <a:rPr lang="en-US" dirty="0"/>
              <a:t>Data sheet structure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EDEBEF-14B4-472B-BEAE-9F28FF18B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683726"/>
              </p:ext>
            </p:extLst>
          </p:nvPr>
        </p:nvGraphicFramePr>
        <p:xfrm>
          <a:off x="8927913" y="1159600"/>
          <a:ext cx="3040620" cy="233427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85741">
                  <a:extLst>
                    <a:ext uri="{9D8B030D-6E8A-4147-A177-3AD203B41FA5}">
                      <a16:colId xmlns:a16="http://schemas.microsoft.com/office/drawing/2014/main" val="564042421"/>
                    </a:ext>
                  </a:extLst>
                </a:gridCol>
                <a:gridCol w="2554879">
                  <a:extLst>
                    <a:ext uri="{9D8B030D-6E8A-4147-A177-3AD203B41FA5}">
                      <a16:colId xmlns:a16="http://schemas.microsoft.com/office/drawing/2014/main" val="48205220"/>
                    </a:ext>
                  </a:extLst>
                </a:gridCol>
              </a:tblGrid>
              <a:tr h="185694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Q_id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 dirty="0">
                          <a:effectLst/>
                        </a:rPr>
                        <a:t>question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90110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38727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227280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700219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9960239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6026836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 had enough time to adjust to online learning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1486791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My GPA will be affected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1012894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Family life has become harder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6170362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Money is short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24299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B855F2-7614-47DF-A095-7C1D131AD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399087"/>
              </p:ext>
            </p:extLst>
          </p:nvPr>
        </p:nvGraphicFramePr>
        <p:xfrm>
          <a:off x="8865705" y="5168488"/>
          <a:ext cx="3048000" cy="15238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535017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767245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67331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401809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708127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id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email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Facualty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survey1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survey2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073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58336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72203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8918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29539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0414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121280"/>
                  </a:ext>
                </a:extLst>
              </a:tr>
              <a:tr h="19036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bla</a:t>
                      </a:r>
                      <a:r>
                        <a:rPr lang="en-AU" sz="1100" u="none" strike="noStrike" dirty="0">
                          <a:effectLst/>
                        </a:rPr>
                        <a:t> </a:t>
                      </a:r>
                      <a:r>
                        <a:rPr lang="en-AU" sz="1100" u="none" strike="noStrike" dirty="0" err="1">
                          <a:effectLst/>
                        </a:rPr>
                        <a:t>bla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852149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F297DE7-E447-41C0-A972-C2DA9749D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3" y="78775"/>
            <a:ext cx="2315818" cy="7123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DF09A0B-0383-4973-BC2F-C5DF045D3E03}"/>
              </a:ext>
            </a:extLst>
          </p:cNvPr>
          <p:cNvSpPr txBox="1"/>
          <p:nvPr/>
        </p:nvSpPr>
        <p:spPr>
          <a:xfrm>
            <a:off x="9897881" y="753570"/>
            <a:ext cx="20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SurveyDB</a:t>
            </a:r>
            <a:endParaRPr lang="en-A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50F5CF-FFD9-489F-9601-2DF87A0AA95C}"/>
              </a:ext>
            </a:extLst>
          </p:cNvPr>
          <p:cNvCxnSpPr>
            <a:cxnSpLocks/>
          </p:cNvCxnSpPr>
          <p:nvPr/>
        </p:nvCxnSpPr>
        <p:spPr>
          <a:xfrm flipH="1">
            <a:off x="3356121" y="2366230"/>
            <a:ext cx="2517920" cy="112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DF1540B-2767-4886-BAB6-0868F882D69A}"/>
              </a:ext>
            </a:extLst>
          </p:cNvPr>
          <p:cNvSpPr/>
          <p:nvPr/>
        </p:nvSpPr>
        <p:spPr>
          <a:xfrm>
            <a:off x="1659843" y="3502411"/>
            <a:ext cx="1696278" cy="99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Summaries data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6673D3-7C5A-4EFC-9424-D3A894C2A67D}"/>
              </a:ext>
            </a:extLst>
          </p:cNvPr>
          <p:cNvSpPr/>
          <p:nvPr/>
        </p:nvSpPr>
        <p:spPr>
          <a:xfrm>
            <a:off x="2151054" y="4695772"/>
            <a:ext cx="803378" cy="8104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CDFFF4-931C-44A9-9FAF-27F46EED1A24}"/>
              </a:ext>
            </a:extLst>
          </p:cNvPr>
          <p:cNvSpPr/>
          <p:nvPr/>
        </p:nvSpPr>
        <p:spPr>
          <a:xfrm>
            <a:off x="3569095" y="3563591"/>
            <a:ext cx="2091971" cy="8104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Management-level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939B63-18D1-4ECC-A3CE-13F5B491E5A2}"/>
              </a:ext>
            </a:extLst>
          </p:cNvPr>
          <p:cNvSpPr/>
          <p:nvPr/>
        </p:nvSpPr>
        <p:spPr>
          <a:xfrm>
            <a:off x="7868311" y="1727386"/>
            <a:ext cx="1059602" cy="8104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28DC69-2E01-4EB1-93A3-284E1C167CB9}"/>
              </a:ext>
            </a:extLst>
          </p:cNvPr>
          <p:cNvSpPr/>
          <p:nvPr/>
        </p:nvSpPr>
        <p:spPr>
          <a:xfrm>
            <a:off x="7971082" y="5417836"/>
            <a:ext cx="1059602" cy="8104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8349E-1BA2-4A6B-B27D-B062F04BBFFE}"/>
              </a:ext>
            </a:extLst>
          </p:cNvPr>
          <p:cNvSpPr/>
          <p:nvPr/>
        </p:nvSpPr>
        <p:spPr>
          <a:xfrm>
            <a:off x="10287682" y="4731688"/>
            <a:ext cx="1626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RespondentDB</a:t>
            </a:r>
            <a:endParaRPr lang="en-AU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0784EB-8E62-4372-869B-4960DAC5CAE4}"/>
              </a:ext>
            </a:extLst>
          </p:cNvPr>
          <p:cNvCxnSpPr>
            <a:cxnSpLocks/>
          </p:cNvCxnSpPr>
          <p:nvPr/>
        </p:nvCxnSpPr>
        <p:spPr>
          <a:xfrm flipH="1" flipV="1">
            <a:off x="3405388" y="4497281"/>
            <a:ext cx="2468653" cy="109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Presentation with bar chart">
            <a:extLst>
              <a:ext uri="{FF2B5EF4-FFF2-40B4-BE49-F238E27FC236}">
                <a16:creationId xmlns:a16="http://schemas.microsoft.com/office/drawing/2014/main" id="{F8DF1884-9737-4770-AC23-8DDB89222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33" y="2241297"/>
            <a:ext cx="914400" cy="914400"/>
          </a:xfrm>
          <a:prstGeom prst="rect">
            <a:avLst/>
          </a:prstGeom>
        </p:spPr>
      </p:pic>
      <p:pic>
        <p:nvPicPr>
          <p:cNvPr id="36" name="Graphic 35" descr="Bar graph with downward trend RTL">
            <a:extLst>
              <a:ext uri="{FF2B5EF4-FFF2-40B4-BE49-F238E27FC236}">
                <a16:creationId xmlns:a16="http://schemas.microsoft.com/office/drawing/2014/main" id="{0D23221D-10D9-4A9C-8E70-3AD03C9D3F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784" y="4895656"/>
            <a:ext cx="914400" cy="914400"/>
          </a:xfrm>
          <a:prstGeom prst="rect">
            <a:avLst/>
          </a:prstGeom>
        </p:spPr>
      </p:pic>
      <p:pic>
        <p:nvPicPr>
          <p:cNvPr id="38" name="Graphic 37" descr="Bar chart RTL">
            <a:extLst>
              <a:ext uri="{FF2B5EF4-FFF2-40B4-BE49-F238E27FC236}">
                <a16:creationId xmlns:a16="http://schemas.microsoft.com/office/drawing/2014/main" id="{73536DF5-AD38-4E5D-BB5A-50166A310E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904" y="4887118"/>
            <a:ext cx="914400" cy="914400"/>
          </a:xfrm>
          <a:prstGeom prst="rect">
            <a:avLst/>
          </a:prstGeom>
        </p:spPr>
      </p:pic>
      <p:pic>
        <p:nvPicPr>
          <p:cNvPr id="40" name="Graphic 39" descr="Upward trend">
            <a:extLst>
              <a:ext uri="{FF2B5EF4-FFF2-40B4-BE49-F238E27FC236}">
                <a16:creationId xmlns:a16="http://schemas.microsoft.com/office/drawing/2014/main" id="{3FB6732B-624D-4A89-84D1-1B5A00F166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5304" y="2209630"/>
            <a:ext cx="914400" cy="914400"/>
          </a:xfrm>
          <a:prstGeom prst="rect">
            <a:avLst/>
          </a:prstGeom>
        </p:spPr>
      </p:pic>
      <p:pic>
        <p:nvPicPr>
          <p:cNvPr id="42" name="Graphic 41" descr="Hourglass">
            <a:extLst>
              <a:ext uri="{FF2B5EF4-FFF2-40B4-BE49-F238E27FC236}">
                <a16:creationId xmlns:a16="http://schemas.microsoft.com/office/drawing/2014/main" id="{CE31598E-D974-44BC-99C8-EE48DA4A51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82604" y="4491899"/>
            <a:ext cx="591146" cy="591146"/>
          </a:xfrm>
          <a:prstGeom prst="rect">
            <a:avLst/>
          </a:prstGeom>
        </p:spPr>
      </p:pic>
      <p:pic>
        <p:nvPicPr>
          <p:cNvPr id="44" name="Graphic 43" descr="Lock">
            <a:extLst>
              <a:ext uri="{FF2B5EF4-FFF2-40B4-BE49-F238E27FC236}">
                <a16:creationId xmlns:a16="http://schemas.microsoft.com/office/drawing/2014/main" id="{1F33CD8E-AE6E-406A-AA8B-C6F6E9EC87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82359" y="296370"/>
            <a:ext cx="914400" cy="914400"/>
          </a:xfrm>
          <a:prstGeom prst="rect">
            <a:avLst/>
          </a:prstGeom>
        </p:spPr>
      </p:pic>
      <p:pic>
        <p:nvPicPr>
          <p:cNvPr id="45" name="Graphic 44" descr="Lock">
            <a:extLst>
              <a:ext uri="{FF2B5EF4-FFF2-40B4-BE49-F238E27FC236}">
                <a16:creationId xmlns:a16="http://schemas.microsoft.com/office/drawing/2014/main" id="{255231CD-17E6-40AB-B984-5A86E5510B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71137" y="42385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17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1776E15-44F7-45F1-BBBB-D774176BF387}"/>
              </a:ext>
            </a:extLst>
          </p:cNvPr>
          <p:cNvGraphicFramePr>
            <a:graphicFrameLocks noGrp="1"/>
          </p:cNvGraphicFramePr>
          <p:nvPr/>
        </p:nvGraphicFramePr>
        <p:xfrm>
          <a:off x="223467" y="3115468"/>
          <a:ext cx="1696278" cy="177165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57009">
                  <a:extLst>
                    <a:ext uri="{9D8B030D-6E8A-4147-A177-3AD203B41FA5}">
                      <a16:colId xmlns:a16="http://schemas.microsoft.com/office/drawing/2014/main" val="2340072511"/>
                    </a:ext>
                  </a:extLst>
                </a:gridCol>
                <a:gridCol w="465879">
                  <a:extLst>
                    <a:ext uri="{9D8B030D-6E8A-4147-A177-3AD203B41FA5}">
                      <a16:colId xmlns:a16="http://schemas.microsoft.com/office/drawing/2014/main" val="11112924"/>
                    </a:ext>
                  </a:extLst>
                </a:gridCol>
                <a:gridCol w="573390">
                  <a:extLst>
                    <a:ext uri="{9D8B030D-6E8A-4147-A177-3AD203B41FA5}">
                      <a16:colId xmlns:a16="http://schemas.microsoft.com/office/drawing/2014/main" val="1428782639"/>
                    </a:ext>
                  </a:extLst>
                </a:gridCol>
              </a:tblGrid>
              <a:tr h="15067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Q_number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answer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id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2732553"/>
                  </a:ext>
                </a:extLst>
              </a:tr>
              <a:tr h="15067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3118298"/>
                  </a:ext>
                </a:extLst>
              </a:tr>
              <a:tr h="15067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1293305"/>
                  </a:ext>
                </a:extLst>
              </a:tr>
              <a:tr h="15067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4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3214857"/>
                  </a:ext>
                </a:extLst>
              </a:tr>
              <a:tr h="15067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7759659"/>
                  </a:ext>
                </a:extLst>
              </a:tr>
              <a:tr h="15067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1978158"/>
                  </a:ext>
                </a:extLst>
              </a:tr>
              <a:tr h="15067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3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1770857"/>
                  </a:ext>
                </a:extLst>
              </a:tr>
              <a:tr h="15067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1746038"/>
                  </a:ext>
                </a:extLst>
              </a:tr>
              <a:tr h="15067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3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0090368"/>
                  </a:ext>
                </a:extLst>
              </a:tr>
              <a:tr h="15067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2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459864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BFE99822-036F-42CF-8BE3-8058428C00A8}"/>
              </a:ext>
            </a:extLst>
          </p:cNvPr>
          <p:cNvSpPr/>
          <p:nvPr/>
        </p:nvSpPr>
        <p:spPr>
          <a:xfrm>
            <a:off x="5874041" y="2366230"/>
            <a:ext cx="2324747" cy="3223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Summaries data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42C41-9AB8-4A17-8F5A-46F6EC48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657"/>
            <a:ext cx="10515600" cy="1325563"/>
          </a:xfrm>
        </p:spPr>
        <p:txBody>
          <a:bodyPr/>
          <a:lstStyle/>
          <a:p>
            <a:r>
              <a:rPr lang="en-US" dirty="0"/>
              <a:t>Data sheet structure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EDEBEF-14B4-472B-BEAE-9F28FF18B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39892"/>
              </p:ext>
            </p:extLst>
          </p:nvPr>
        </p:nvGraphicFramePr>
        <p:xfrm>
          <a:off x="8912915" y="1904299"/>
          <a:ext cx="3040620" cy="233427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85741">
                  <a:extLst>
                    <a:ext uri="{9D8B030D-6E8A-4147-A177-3AD203B41FA5}">
                      <a16:colId xmlns:a16="http://schemas.microsoft.com/office/drawing/2014/main" val="564042421"/>
                    </a:ext>
                  </a:extLst>
                </a:gridCol>
                <a:gridCol w="2554879">
                  <a:extLst>
                    <a:ext uri="{9D8B030D-6E8A-4147-A177-3AD203B41FA5}">
                      <a16:colId xmlns:a16="http://schemas.microsoft.com/office/drawing/2014/main" val="48205220"/>
                    </a:ext>
                  </a:extLst>
                </a:gridCol>
              </a:tblGrid>
              <a:tr h="185694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Q_id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 dirty="0">
                          <a:effectLst/>
                        </a:rPr>
                        <a:t>question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90110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38727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227280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700219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9960239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6026836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 had enough time to adjust to online learning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1486791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My GPA will be affected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1012894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Family life has become harder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6170362"/>
                  </a:ext>
                </a:extLst>
              </a:tr>
              <a:tr h="185694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Money is short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24299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B855F2-7614-47DF-A095-7C1D131ADC42}"/>
              </a:ext>
            </a:extLst>
          </p:cNvPr>
          <p:cNvGraphicFramePr>
            <a:graphicFrameLocks noGrp="1"/>
          </p:cNvGraphicFramePr>
          <p:nvPr/>
        </p:nvGraphicFramePr>
        <p:xfrm>
          <a:off x="8865705" y="5168488"/>
          <a:ext cx="3048000" cy="15238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535017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767245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67331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401809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708127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id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email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Facualty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survey1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survey2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073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58336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72203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8918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29539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0414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121280"/>
                  </a:ext>
                </a:extLst>
              </a:tr>
              <a:tr h="19036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bla bla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err="1">
                          <a:effectLst/>
                        </a:rPr>
                        <a:t>bla</a:t>
                      </a:r>
                      <a:r>
                        <a:rPr lang="en-AU" sz="1100" u="none" strike="noStrike" dirty="0">
                          <a:effectLst/>
                        </a:rPr>
                        <a:t> </a:t>
                      </a:r>
                      <a:r>
                        <a:rPr lang="en-AU" sz="1100" u="none" strike="noStrike" dirty="0" err="1">
                          <a:effectLst/>
                        </a:rPr>
                        <a:t>bla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852149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F297DE7-E447-41C0-A972-C2DA9749D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4" y="60993"/>
            <a:ext cx="5196959" cy="15986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DF09A0B-0383-4973-BC2F-C5DF045D3E03}"/>
              </a:ext>
            </a:extLst>
          </p:cNvPr>
          <p:cNvSpPr txBox="1"/>
          <p:nvPr/>
        </p:nvSpPr>
        <p:spPr>
          <a:xfrm>
            <a:off x="9882883" y="1498269"/>
            <a:ext cx="20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SurveyDB</a:t>
            </a:r>
            <a:endParaRPr lang="en-A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50F5CF-FFD9-489F-9601-2DF87A0AA95C}"/>
              </a:ext>
            </a:extLst>
          </p:cNvPr>
          <p:cNvCxnSpPr>
            <a:cxnSpLocks/>
          </p:cNvCxnSpPr>
          <p:nvPr/>
        </p:nvCxnSpPr>
        <p:spPr>
          <a:xfrm flipH="1">
            <a:off x="3356121" y="2366230"/>
            <a:ext cx="2517920" cy="112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DF1540B-2767-4886-BAB6-0868F882D69A}"/>
              </a:ext>
            </a:extLst>
          </p:cNvPr>
          <p:cNvSpPr/>
          <p:nvPr/>
        </p:nvSpPr>
        <p:spPr>
          <a:xfrm>
            <a:off x="1659843" y="3502411"/>
            <a:ext cx="1696278" cy="99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Summaries data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6673D3-7C5A-4EFC-9424-D3A894C2A67D}"/>
              </a:ext>
            </a:extLst>
          </p:cNvPr>
          <p:cNvSpPr/>
          <p:nvPr/>
        </p:nvSpPr>
        <p:spPr>
          <a:xfrm>
            <a:off x="2151054" y="4695772"/>
            <a:ext cx="803378" cy="8104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CDFFF4-931C-44A9-9FAF-27F46EED1A24}"/>
              </a:ext>
            </a:extLst>
          </p:cNvPr>
          <p:cNvSpPr/>
          <p:nvPr/>
        </p:nvSpPr>
        <p:spPr>
          <a:xfrm>
            <a:off x="3569095" y="3563591"/>
            <a:ext cx="2091971" cy="8104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Management-level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939B63-18D1-4ECC-A3CE-13F5B491E5A2}"/>
              </a:ext>
            </a:extLst>
          </p:cNvPr>
          <p:cNvSpPr/>
          <p:nvPr/>
        </p:nvSpPr>
        <p:spPr>
          <a:xfrm>
            <a:off x="7853313" y="2472085"/>
            <a:ext cx="1059602" cy="8104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28DC69-2E01-4EB1-93A3-284E1C167CB9}"/>
              </a:ext>
            </a:extLst>
          </p:cNvPr>
          <p:cNvSpPr/>
          <p:nvPr/>
        </p:nvSpPr>
        <p:spPr>
          <a:xfrm>
            <a:off x="7971082" y="5417836"/>
            <a:ext cx="1059602" cy="8104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8349E-1BA2-4A6B-B27D-B062F04BBFFE}"/>
              </a:ext>
            </a:extLst>
          </p:cNvPr>
          <p:cNvSpPr/>
          <p:nvPr/>
        </p:nvSpPr>
        <p:spPr>
          <a:xfrm>
            <a:off x="10287682" y="4731688"/>
            <a:ext cx="1626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RespondentDB</a:t>
            </a:r>
            <a:endParaRPr lang="en-AU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0784EB-8E62-4372-869B-4960DAC5CAE4}"/>
              </a:ext>
            </a:extLst>
          </p:cNvPr>
          <p:cNvCxnSpPr>
            <a:cxnSpLocks/>
          </p:cNvCxnSpPr>
          <p:nvPr/>
        </p:nvCxnSpPr>
        <p:spPr>
          <a:xfrm flipH="1" flipV="1">
            <a:off x="3405388" y="4497281"/>
            <a:ext cx="2468653" cy="109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Presentation with bar chart">
            <a:extLst>
              <a:ext uri="{FF2B5EF4-FFF2-40B4-BE49-F238E27FC236}">
                <a16:creationId xmlns:a16="http://schemas.microsoft.com/office/drawing/2014/main" id="{F8DF1884-9737-4770-AC23-8DDB89222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33" y="2241297"/>
            <a:ext cx="914400" cy="914400"/>
          </a:xfrm>
          <a:prstGeom prst="rect">
            <a:avLst/>
          </a:prstGeom>
        </p:spPr>
      </p:pic>
      <p:pic>
        <p:nvPicPr>
          <p:cNvPr id="36" name="Graphic 35" descr="Bar graph with downward trend RTL">
            <a:extLst>
              <a:ext uri="{FF2B5EF4-FFF2-40B4-BE49-F238E27FC236}">
                <a16:creationId xmlns:a16="http://schemas.microsoft.com/office/drawing/2014/main" id="{0D23221D-10D9-4A9C-8E70-3AD03C9D3F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784" y="4895656"/>
            <a:ext cx="914400" cy="914400"/>
          </a:xfrm>
          <a:prstGeom prst="rect">
            <a:avLst/>
          </a:prstGeom>
        </p:spPr>
      </p:pic>
      <p:pic>
        <p:nvPicPr>
          <p:cNvPr id="38" name="Graphic 37" descr="Bar chart RTL">
            <a:extLst>
              <a:ext uri="{FF2B5EF4-FFF2-40B4-BE49-F238E27FC236}">
                <a16:creationId xmlns:a16="http://schemas.microsoft.com/office/drawing/2014/main" id="{73536DF5-AD38-4E5D-BB5A-50166A310E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904" y="4887118"/>
            <a:ext cx="914400" cy="914400"/>
          </a:xfrm>
          <a:prstGeom prst="rect">
            <a:avLst/>
          </a:prstGeom>
        </p:spPr>
      </p:pic>
      <p:pic>
        <p:nvPicPr>
          <p:cNvPr id="40" name="Graphic 39" descr="Upward trend">
            <a:extLst>
              <a:ext uri="{FF2B5EF4-FFF2-40B4-BE49-F238E27FC236}">
                <a16:creationId xmlns:a16="http://schemas.microsoft.com/office/drawing/2014/main" id="{3FB6732B-624D-4A89-84D1-1B5A00F166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5304" y="2209630"/>
            <a:ext cx="914400" cy="914400"/>
          </a:xfrm>
          <a:prstGeom prst="rect">
            <a:avLst/>
          </a:prstGeom>
        </p:spPr>
      </p:pic>
      <p:pic>
        <p:nvPicPr>
          <p:cNvPr id="42" name="Graphic 41" descr="Hourglass">
            <a:extLst>
              <a:ext uri="{FF2B5EF4-FFF2-40B4-BE49-F238E27FC236}">
                <a16:creationId xmlns:a16="http://schemas.microsoft.com/office/drawing/2014/main" id="{CE31598E-D974-44BC-99C8-EE48DA4A51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82604" y="4491899"/>
            <a:ext cx="591146" cy="591146"/>
          </a:xfrm>
          <a:prstGeom prst="rect">
            <a:avLst/>
          </a:prstGeom>
        </p:spPr>
      </p:pic>
      <p:pic>
        <p:nvPicPr>
          <p:cNvPr id="44" name="Graphic 43" descr="Lock">
            <a:extLst>
              <a:ext uri="{FF2B5EF4-FFF2-40B4-BE49-F238E27FC236}">
                <a16:creationId xmlns:a16="http://schemas.microsoft.com/office/drawing/2014/main" id="{1F33CD8E-AE6E-406A-AA8B-C6F6E9EC87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67361" y="1041069"/>
            <a:ext cx="914400" cy="914400"/>
          </a:xfrm>
          <a:prstGeom prst="rect">
            <a:avLst/>
          </a:prstGeom>
        </p:spPr>
      </p:pic>
      <p:pic>
        <p:nvPicPr>
          <p:cNvPr id="45" name="Graphic 44" descr="Lock">
            <a:extLst>
              <a:ext uri="{FF2B5EF4-FFF2-40B4-BE49-F238E27FC236}">
                <a16:creationId xmlns:a16="http://schemas.microsoft.com/office/drawing/2014/main" id="{255231CD-17E6-40AB-B984-5A86E5510B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71137" y="42385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7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3DDF-CBCA-4617-AD97-2641A0C79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811" y="3632433"/>
            <a:ext cx="3415356" cy="26363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Pre-Covid19</a:t>
            </a:r>
            <a:endParaRPr lang="en-AU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70F338-B21B-430D-B6E6-320629324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83935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E64AED2-84FB-4F2B-8046-05C5AA31F8F1}"/>
              </a:ext>
            </a:extLst>
          </p:cNvPr>
          <p:cNvSpPr/>
          <p:nvPr/>
        </p:nvSpPr>
        <p:spPr>
          <a:xfrm>
            <a:off x="1616428" y="6803509"/>
            <a:ext cx="162365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/>
              <a:t>Word of month</a:t>
            </a:r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F1148E-EB6B-4163-8995-276C371749F9}"/>
              </a:ext>
            </a:extLst>
          </p:cNvPr>
          <p:cNvSpPr/>
          <p:nvPr/>
        </p:nvSpPr>
        <p:spPr>
          <a:xfrm>
            <a:off x="1616428" y="7607174"/>
            <a:ext cx="816249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/>
              <a:t>Socials</a:t>
            </a:r>
            <a:endParaRPr lang="en-AU"/>
          </a:p>
        </p:txBody>
      </p:sp>
      <p:pic>
        <p:nvPicPr>
          <p:cNvPr id="13" name="Graphic 12" descr="Network">
            <a:extLst>
              <a:ext uri="{FF2B5EF4-FFF2-40B4-BE49-F238E27FC236}">
                <a16:creationId xmlns:a16="http://schemas.microsoft.com/office/drawing/2014/main" id="{DF3A5A06-5800-4D6A-89A2-902A50CBA8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37677" y="1155155"/>
            <a:ext cx="2273845" cy="227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86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1D2CFC-6C54-4C07-8A9D-2EF74735B656}"/>
              </a:ext>
            </a:extLst>
          </p:cNvPr>
          <p:cNvSpPr/>
          <p:nvPr/>
        </p:nvSpPr>
        <p:spPr>
          <a:xfrm>
            <a:off x="3230418" y="152279"/>
            <a:ext cx="7230982" cy="114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Data inputs…</a:t>
            </a:r>
            <a:endParaRPr lang="en-AU" sz="6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0B611-A58F-49B9-94E5-C46C188D261D}"/>
              </a:ext>
            </a:extLst>
          </p:cNvPr>
          <p:cNvSpPr/>
          <p:nvPr/>
        </p:nvSpPr>
        <p:spPr>
          <a:xfrm>
            <a:off x="2812026" y="19062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>
                <a:hlinkClick r:id="rId2"/>
              </a:rPr>
              <a:t>https://www.facebook.com/notes/surveygizmo/slider-questions-are-here/10150759799995651/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25B4BA-ADB1-4FD2-9FF7-52FAE34A0D8F}"/>
              </a:ext>
            </a:extLst>
          </p:cNvPr>
          <p:cNvSpPr/>
          <p:nvPr/>
        </p:nvSpPr>
        <p:spPr>
          <a:xfrm>
            <a:off x="1604107" y="1829959"/>
            <a:ext cx="1248440" cy="779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FB</a:t>
            </a:r>
            <a:endParaRPr lang="en-AU" sz="6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F7A765-7C34-4688-85C6-5CCCD41A354C}"/>
              </a:ext>
            </a:extLst>
          </p:cNvPr>
          <p:cNvSpPr/>
          <p:nvPr/>
        </p:nvSpPr>
        <p:spPr>
          <a:xfrm>
            <a:off x="1730600" y="3659040"/>
            <a:ext cx="1009592" cy="64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600" dirty="0" err="1"/>
              <a:t>INSTa</a:t>
            </a:r>
            <a:endParaRPr lang="en-AU" sz="1600" dirty="0"/>
          </a:p>
        </p:txBody>
      </p:sp>
      <p:sp>
        <p:nvSpPr>
          <p:cNvPr id="16" name="Title 5">
            <a:extLst>
              <a:ext uri="{FF2B5EF4-FFF2-40B4-BE49-F238E27FC236}">
                <a16:creationId xmlns:a16="http://schemas.microsoft.com/office/drawing/2014/main" id="{243E06EF-86A2-4006-8D83-21010D4FF1B4}"/>
              </a:ext>
            </a:extLst>
          </p:cNvPr>
          <p:cNvSpPr txBox="1">
            <a:spLocks/>
          </p:cNvSpPr>
          <p:nvPr/>
        </p:nvSpPr>
        <p:spPr>
          <a:xfrm>
            <a:off x="1646022" y="4545670"/>
            <a:ext cx="1206525" cy="8723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Twitter</a:t>
            </a:r>
            <a:endParaRPr lang="en-AU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AD7284-34B9-49D3-84EC-6777AE095FED}"/>
              </a:ext>
            </a:extLst>
          </p:cNvPr>
          <p:cNvSpPr/>
          <p:nvPr/>
        </p:nvSpPr>
        <p:spPr>
          <a:xfrm>
            <a:off x="1730600" y="2782669"/>
            <a:ext cx="100959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600" dirty="0" err="1"/>
              <a:t>LinkIN</a:t>
            </a:r>
            <a:endParaRPr lang="en-AU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9D17C4-C4DA-44FA-9FCF-FF4AFACE5294}"/>
              </a:ext>
            </a:extLst>
          </p:cNvPr>
          <p:cNvSpPr/>
          <p:nvPr/>
        </p:nvSpPr>
        <p:spPr>
          <a:xfrm>
            <a:off x="1744488" y="5788742"/>
            <a:ext cx="100959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600" dirty="0"/>
              <a:t>Email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110807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1611A8-B9AF-4D64-A603-9D6EC63BD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734" y="3989910"/>
            <a:ext cx="8025515" cy="29494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EC9FE8-93D6-44DA-802A-5EDA4432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27" y="118702"/>
            <a:ext cx="3897429" cy="1325563"/>
          </a:xfrm>
        </p:spPr>
        <p:txBody>
          <a:bodyPr/>
          <a:lstStyle/>
          <a:p>
            <a:r>
              <a:rPr lang="en-US" dirty="0" err="1"/>
              <a:t>DataFlow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1D2CFC-6C54-4C07-8A9D-2EF74735B656}"/>
              </a:ext>
            </a:extLst>
          </p:cNvPr>
          <p:cNvSpPr/>
          <p:nvPr/>
        </p:nvSpPr>
        <p:spPr>
          <a:xfrm>
            <a:off x="46938" y="4542210"/>
            <a:ext cx="2780043" cy="134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Data</a:t>
            </a:r>
            <a:endParaRPr lang="en-AU" sz="6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9FF1E-2DB8-4CD6-86F0-13F420B10055}"/>
              </a:ext>
            </a:extLst>
          </p:cNvPr>
          <p:cNvSpPr/>
          <p:nvPr/>
        </p:nvSpPr>
        <p:spPr>
          <a:xfrm>
            <a:off x="187374" y="1451424"/>
            <a:ext cx="2690580" cy="15525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Socials</a:t>
            </a:r>
            <a:endParaRPr lang="en-AU" sz="6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3A145D-7907-4E48-8897-9FA35025E961}"/>
              </a:ext>
            </a:extLst>
          </p:cNvPr>
          <p:cNvSpPr/>
          <p:nvPr/>
        </p:nvSpPr>
        <p:spPr>
          <a:xfrm>
            <a:off x="2712736" y="1678755"/>
            <a:ext cx="2258008" cy="1090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Email</a:t>
            </a:r>
            <a:endParaRPr lang="en-AU" sz="6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590AAC-A0E7-49CD-A0E1-D1874AC00A06}"/>
              </a:ext>
            </a:extLst>
          </p:cNvPr>
          <p:cNvSpPr/>
          <p:nvPr/>
        </p:nvSpPr>
        <p:spPr>
          <a:xfrm>
            <a:off x="4883217" y="1886823"/>
            <a:ext cx="1816411" cy="6746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Word of month</a:t>
            </a:r>
            <a:endParaRPr lang="en-AU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22E8A9-8C51-4C2E-95F6-AF0FA89C3B85}"/>
              </a:ext>
            </a:extLst>
          </p:cNvPr>
          <p:cNvSpPr/>
          <p:nvPr/>
        </p:nvSpPr>
        <p:spPr>
          <a:xfrm>
            <a:off x="3840480" y="3850105"/>
            <a:ext cx="8304582" cy="2889169"/>
          </a:xfrm>
          <a:custGeom>
            <a:avLst/>
            <a:gdLst>
              <a:gd name="connsiteX0" fmla="*/ 0 w 8304582"/>
              <a:gd name="connsiteY0" fmla="*/ 0 h 2889169"/>
              <a:gd name="connsiteX1" fmla="*/ 8304582 w 8304582"/>
              <a:gd name="connsiteY1" fmla="*/ 0 h 2889169"/>
              <a:gd name="connsiteX2" fmla="*/ 8304582 w 8304582"/>
              <a:gd name="connsiteY2" fmla="*/ 2889169 h 2889169"/>
              <a:gd name="connsiteX3" fmla="*/ 0 w 8304582"/>
              <a:gd name="connsiteY3" fmla="*/ 2889169 h 2889169"/>
              <a:gd name="connsiteX4" fmla="*/ 0 w 8304582"/>
              <a:gd name="connsiteY4" fmla="*/ 0 h 288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4582" h="2889169" extrusionOk="0">
                <a:moveTo>
                  <a:pt x="0" y="0"/>
                </a:moveTo>
                <a:cubicBezTo>
                  <a:pt x="3769768" y="-5264"/>
                  <a:pt x="4224170" y="84467"/>
                  <a:pt x="8304582" y="0"/>
                </a:cubicBezTo>
                <a:cubicBezTo>
                  <a:pt x="8176409" y="314242"/>
                  <a:pt x="8433732" y="2059744"/>
                  <a:pt x="8304582" y="2889169"/>
                </a:cubicBezTo>
                <a:cubicBezTo>
                  <a:pt x="5497886" y="2995489"/>
                  <a:pt x="3459587" y="2881520"/>
                  <a:pt x="0" y="2889169"/>
                </a:cubicBezTo>
                <a:cubicBezTo>
                  <a:pt x="160128" y="2282671"/>
                  <a:pt x="25049" y="379342"/>
                  <a:pt x="0" y="0"/>
                </a:cubicBezTo>
                <a:close/>
              </a:path>
            </a:pathLst>
          </a:custGeom>
          <a:noFill/>
          <a:ln w="762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90FA7F-00CF-466D-A908-CA5016595886}"/>
              </a:ext>
            </a:extLst>
          </p:cNvPr>
          <p:cNvCxnSpPr/>
          <p:nvPr/>
        </p:nvCxnSpPr>
        <p:spPr>
          <a:xfrm>
            <a:off x="1436960" y="3320716"/>
            <a:ext cx="0" cy="90477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5A6D6B-B50D-4EC8-9C4F-82379397ACF6}"/>
              </a:ext>
            </a:extLst>
          </p:cNvPr>
          <p:cNvCxnSpPr/>
          <p:nvPr/>
        </p:nvCxnSpPr>
        <p:spPr>
          <a:xfrm flipH="1">
            <a:off x="1973179" y="3003998"/>
            <a:ext cx="1414914" cy="122149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13EF012-8CC8-42DA-902A-9887246E371E}"/>
              </a:ext>
            </a:extLst>
          </p:cNvPr>
          <p:cNvCxnSpPr>
            <a:cxnSpLocks/>
          </p:cNvCxnSpPr>
          <p:nvPr/>
        </p:nvCxnSpPr>
        <p:spPr>
          <a:xfrm flipH="1">
            <a:off x="2598821" y="2641628"/>
            <a:ext cx="3007592" cy="177636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182239-ABD9-407E-A415-E5DD96FF0E7D}"/>
              </a:ext>
            </a:extLst>
          </p:cNvPr>
          <p:cNvCxnSpPr/>
          <p:nvPr/>
        </p:nvCxnSpPr>
        <p:spPr>
          <a:xfrm>
            <a:off x="2877954" y="5149516"/>
            <a:ext cx="96252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5E45408-08E4-467F-BAAF-583175EBC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87468"/>
              </p:ext>
            </p:extLst>
          </p:nvPr>
        </p:nvGraphicFramePr>
        <p:xfrm>
          <a:off x="7441849" y="118702"/>
          <a:ext cx="45974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179">
                  <a:extLst>
                    <a:ext uri="{9D8B030D-6E8A-4147-A177-3AD203B41FA5}">
                      <a16:colId xmlns:a16="http://schemas.microsoft.com/office/drawing/2014/main" val="564042421"/>
                    </a:ext>
                  </a:extLst>
                </a:gridCol>
                <a:gridCol w="3988221">
                  <a:extLst>
                    <a:ext uri="{9D8B030D-6E8A-4147-A177-3AD203B41FA5}">
                      <a16:colId xmlns:a16="http://schemas.microsoft.com/office/drawing/2014/main" val="4820522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Q_id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>
                          <a:effectLst/>
                        </a:rPr>
                        <a:t>question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90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38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227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7002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9960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60268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 had enough time to adjust to online learning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1486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My GPA will be affected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1012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Family life has become harder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61703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Money is short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2429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0996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7074BA-F81E-497C-BF6E-5EB304161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51" y="215980"/>
            <a:ext cx="8025515" cy="2949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496531-8400-4CA7-9FF1-AD1A547148A9}"/>
              </a:ext>
            </a:extLst>
          </p:cNvPr>
          <p:cNvSpPr txBox="1"/>
          <p:nvPr/>
        </p:nvSpPr>
        <p:spPr>
          <a:xfrm>
            <a:off x="854242" y="4812632"/>
            <a:ext cx="2081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Import: data collected from</a:t>
            </a:r>
          </a:p>
          <a:p>
            <a:pPr marL="285750" indent="-285750">
              <a:buFontTx/>
              <a:buChar char="-"/>
            </a:pPr>
            <a:r>
              <a:rPr lang="en-US" dirty="0"/>
              <a:t>hard copies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Online </a:t>
            </a:r>
          </a:p>
          <a:p>
            <a:pPr marL="285750" indent="-285750">
              <a:buFontTx/>
              <a:buChar char="-"/>
            </a:pPr>
            <a:r>
              <a:rPr lang="en-US" dirty="0"/>
              <a:t>email</a:t>
            </a:r>
          </a:p>
          <a:p>
            <a:pPr marL="285750" indent="-285750">
              <a:buFontTx/>
              <a:buChar char="-"/>
            </a:pPr>
            <a:r>
              <a:rPr lang="en-US" dirty="0"/>
              <a:t>Fb and twitter page?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84797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C9B3-B7F4-4261-9498-70BD109E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from nothing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91316-8F6C-446C-99D0-6B1E9AF8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05730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1611A8-B9AF-4D64-A603-9D6EC63BD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734" y="3989910"/>
            <a:ext cx="8025515" cy="29494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EC9FE8-93D6-44DA-802A-5EDA4432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27" y="118702"/>
            <a:ext cx="3897429" cy="1325563"/>
          </a:xfrm>
        </p:spPr>
        <p:txBody>
          <a:bodyPr/>
          <a:lstStyle/>
          <a:p>
            <a:r>
              <a:rPr lang="en-US" dirty="0" err="1"/>
              <a:t>DataFlow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1D2CFC-6C54-4C07-8A9D-2EF74735B656}"/>
              </a:ext>
            </a:extLst>
          </p:cNvPr>
          <p:cNvSpPr/>
          <p:nvPr/>
        </p:nvSpPr>
        <p:spPr>
          <a:xfrm>
            <a:off x="46938" y="4542210"/>
            <a:ext cx="2780043" cy="134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Data</a:t>
            </a:r>
            <a:endParaRPr lang="en-AU" sz="6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9FF1E-2DB8-4CD6-86F0-13F420B10055}"/>
              </a:ext>
            </a:extLst>
          </p:cNvPr>
          <p:cNvSpPr/>
          <p:nvPr/>
        </p:nvSpPr>
        <p:spPr>
          <a:xfrm>
            <a:off x="187374" y="1451424"/>
            <a:ext cx="2690580" cy="15525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Socials</a:t>
            </a:r>
            <a:endParaRPr lang="en-AU" sz="6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3A145D-7907-4E48-8897-9FA35025E961}"/>
              </a:ext>
            </a:extLst>
          </p:cNvPr>
          <p:cNvSpPr/>
          <p:nvPr/>
        </p:nvSpPr>
        <p:spPr>
          <a:xfrm>
            <a:off x="2712736" y="1678755"/>
            <a:ext cx="2258008" cy="1090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Email</a:t>
            </a:r>
            <a:endParaRPr lang="en-AU" sz="6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590AAC-A0E7-49CD-A0E1-D1874AC00A06}"/>
              </a:ext>
            </a:extLst>
          </p:cNvPr>
          <p:cNvSpPr/>
          <p:nvPr/>
        </p:nvSpPr>
        <p:spPr>
          <a:xfrm>
            <a:off x="4883217" y="1886823"/>
            <a:ext cx="1816411" cy="6746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Word of month</a:t>
            </a:r>
            <a:endParaRPr lang="en-AU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22E8A9-8C51-4C2E-95F6-AF0FA89C3B85}"/>
              </a:ext>
            </a:extLst>
          </p:cNvPr>
          <p:cNvSpPr/>
          <p:nvPr/>
        </p:nvSpPr>
        <p:spPr>
          <a:xfrm>
            <a:off x="3840480" y="3850105"/>
            <a:ext cx="8304582" cy="2889169"/>
          </a:xfrm>
          <a:custGeom>
            <a:avLst/>
            <a:gdLst>
              <a:gd name="connsiteX0" fmla="*/ 0 w 8304582"/>
              <a:gd name="connsiteY0" fmla="*/ 0 h 2889169"/>
              <a:gd name="connsiteX1" fmla="*/ 8304582 w 8304582"/>
              <a:gd name="connsiteY1" fmla="*/ 0 h 2889169"/>
              <a:gd name="connsiteX2" fmla="*/ 8304582 w 8304582"/>
              <a:gd name="connsiteY2" fmla="*/ 2889169 h 2889169"/>
              <a:gd name="connsiteX3" fmla="*/ 0 w 8304582"/>
              <a:gd name="connsiteY3" fmla="*/ 2889169 h 2889169"/>
              <a:gd name="connsiteX4" fmla="*/ 0 w 8304582"/>
              <a:gd name="connsiteY4" fmla="*/ 0 h 288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4582" h="2889169" extrusionOk="0">
                <a:moveTo>
                  <a:pt x="0" y="0"/>
                </a:moveTo>
                <a:cubicBezTo>
                  <a:pt x="3769768" y="-5264"/>
                  <a:pt x="4224170" y="84467"/>
                  <a:pt x="8304582" y="0"/>
                </a:cubicBezTo>
                <a:cubicBezTo>
                  <a:pt x="8176409" y="314242"/>
                  <a:pt x="8433732" y="2059744"/>
                  <a:pt x="8304582" y="2889169"/>
                </a:cubicBezTo>
                <a:cubicBezTo>
                  <a:pt x="5497886" y="2995489"/>
                  <a:pt x="3459587" y="2881520"/>
                  <a:pt x="0" y="2889169"/>
                </a:cubicBezTo>
                <a:cubicBezTo>
                  <a:pt x="160128" y="2282671"/>
                  <a:pt x="25049" y="379342"/>
                  <a:pt x="0" y="0"/>
                </a:cubicBezTo>
                <a:close/>
              </a:path>
            </a:pathLst>
          </a:custGeom>
          <a:noFill/>
          <a:ln w="762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12C7E7-6076-4593-B930-98BDA62F9806}"/>
              </a:ext>
            </a:extLst>
          </p:cNvPr>
          <p:cNvSpPr/>
          <p:nvPr/>
        </p:nvSpPr>
        <p:spPr>
          <a:xfrm>
            <a:off x="6387444" y="4749312"/>
            <a:ext cx="2961733" cy="1090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Anthony</a:t>
            </a:r>
            <a:endParaRPr lang="en-AU" sz="60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90FA7F-00CF-466D-A908-CA5016595886}"/>
              </a:ext>
            </a:extLst>
          </p:cNvPr>
          <p:cNvCxnSpPr/>
          <p:nvPr/>
        </p:nvCxnSpPr>
        <p:spPr>
          <a:xfrm>
            <a:off x="1436960" y="3320716"/>
            <a:ext cx="0" cy="90477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5A6D6B-B50D-4EC8-9C4F-82379397ACF6}"/>
              </a:ext>
            </a:extLst>
          </p:cNvPr>
          <p:cNvCxnSpPr/>
          <p:nvPr/>
        </p:nvCxnSpPr>
        <p:spPr>
          <a:xfrm flipH="1">
            <a:off x="1973179" y="3003998"/>
            <a:ext cx="1414914" cy="122149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13EF012-8CC8-42DA-902A-9887246E371E}"/>
              </a:ext>
            </a:extLst>
          </p:cNvPr>
          <p:cNvCxnSpPr>
            <a:cxnSpLocks/>
          </p:cNvCxnSpPr>
          <p:nvPr/>
        </p:nvCxnSpPr>
        <p:spPr>
          <a:xfrm flipH="1">
            <a:off x="2598821" y="2641628"/>
            <a:ext cx="3007592" cy="177636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182239-ABD9-407E-A415-E5DD96FF0E7D}"/>
              </a:ext>
            </a:extLst>
          </p:cNvPr>
          <p:cNvCxnSpPr/>
          <p:nvPr/>
        </p:nvCxnSpPr>
        <p:spPr>
          <a:xfrm>
            <a:off x="2877954" y="5149516"/>
            <a:ext cx="96252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C30E285-A1B9-46EA-A079-911C444EB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699884"/>
              </p:ext>
            </p:extLst>
          </p:nvPr>
        </p:nvGraphicFramePr>
        <p:xfrm>
          <a:off x="7441849" y="118702"/>
          <a:ext cx="45974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179">
                  <a:extLst>
                    <a:ext uri="{9D8B030D-6E8A-4147-A177-3AD203B41FA5}">
                      <a16:colId xmlns:a16="http://schemas.microsoft.com/office/drawing/2014/main" val="564042421"/>
                    </a:ext>
                  </a:extLst>
                </a:gridCol>
                <a:gridCol w="3988221">
                  <a:extLst>
                    <a:ext uri="{9D8B030D-6E8A-4147-A177-3AD203B41FA5}">
                      <a16:colId xmlns:a16="http://schemas.microsoft.com/office/drawing/2014/main" val="4820522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Q_id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>
                          <a:effectLst/>
                        </a:rPr>
                        <a:t>question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90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38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227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7002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The support available to me from the university 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9960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My academic success this semester will 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60268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 had enough time to adjust to online learning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1486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My GPA will be affected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1012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Family life has become harder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61703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Money is short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2429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155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1611A8-B9AF-4D64-A603-9D6EC63BD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734" y="3989910"/>
            <a:ext cx="8025515" cy="29494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EC9FE8-93D6-44DA-802A-5EDA4432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27" y="118702"/>
            <a:ext cx="3897429" cy="1325563"/>
          </a:xfrm>
        </p:spPr>
        <p:txBody>
          <a:bodyPr/>
          <a:lstStyle/>
          <a:p>
            <a:r>
              <a:rPr lang="en-US" dirty="0" err="1"/>
              <a:t>DataFlow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1D2CFC-6C54-4C07-8A9D-2EF74735B656}"/>
              </a:ext>
            </a:extLst>
          </p:cNvPr>
          <p:cNvSpPr/>
          <p:nvPr/>
        </p:nvSpPr>
        <p:spPr>
          <a:xfrm>
            <a:off x="46938" y="4542210"/>
            <a:ext cx="2780043" cy="134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Data</a:t>
            </a:r>
            <a:endParaRPr lang="en-AU" sz="6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9FF1E-2DB8-4CD6-86F0-13F420B10055}"/>
              </a:ext>
            </a:extLst>
          </p:cNvPr>
          <p:cNvSpPr/>
          <p:nvPr/>
        </p:nvSpPr>
        <p:spPr>
          <a:xfrm>
            <a:off x="187374" y="1451424"/>
            <a:ext cx="2690580" cy="15525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Socials</a:t>
            </a:r>
            <a:endParaRPr lang="en-AU" sz="6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3A145D-7907-4E48-8897-9FA35025E961}"/>
              </a:ext>
            </a:extLst>
          </p:cNvPr>
          <p:cNvSpPr/>
          <p:nvPr/>
        </p:nvSpPr>
        <p:spPr>
          <a:xfrm>
            <a:off x="2712736" y="1678755"/>
            <a:ext cx="2258008" cy="1090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Email</a:t>
            </a:r>
            <a:endParaRPr lang="en-AU" sz="6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590AAC-A0E7-49CD-A0E1-D1874AC00A06}"/>
              </a:ext>
            </a:extLst>
          </p:cNvPr>
          <p:cNvSpPr/>
          <p:nvPr/>
        </p:nvSpPr>
        <p:spPr>
          <a:xfrm>
            <a:off x="4883217" y="1886823"/>
            <a:ext cx="1816411" cy="6746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Word of month</a:t>
            </a:r>
            <a:endParaRPr lang="en-AU" sz="2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B3B2D4-0B10-4918-9552-2970FD0E53E1}"/>
              </a:ext>
            </a:extLst>
          </p:cNvPr>
          <p:cNvCxnSpPr/>
          <p:nvPr/>
        </p:nvCxnSpPr>
        <p:spPr>
          <a:xfrm>
            <a:off x="1436960" y="3320716"/>
            <a:ext cx="0" cy="90477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530282-385E-40C5-BDFC-A8AE49BFFC52}"/>
              </a:ext>
            </a:extLst>
          </p:cNvPr>
          <p:cNvCxnSpPr/>
          <p:nvPr/>
        </p:nvCxnSpPr>
        <p:spPr>
          <a:xfrm flipH="1">
            <a:off x="1973179" y="3003998"/>
            <a:ext cx="1414914" cy="122149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BC2607-68AF-43FB-8087-F0D68FA7AB33}"/>
              </a:ext>
            </a:extLst>
          </p:cNvPr>
          <p:cNvCxnSpPr>
            <a:cxnSpLocks/>
          </p:cNvCxnSpPr>
          <p:nvPr/>
        </p:nvCxnSpPr>
        <p:spPr>
          <a:xfrm flipH="1">
            <a:off x="2598821" y="2641628"/>
            <a:ext cx="3007592" cy="177636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A443E3-B415-45EA-B3F6-02817AE865BD}"/>
              </a:ext>
            </a:extLst>
          </p:cNvPr>
          <p:cNvCxnSpPr/>
          <p:nvPr/>
        </p:nvCxnSpPr>
        <p:spPr>
          <a:xfrm>
            <a:off x="2877954" y="5149516"/>
            <a:ext cx="96252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C22E8A9-8C51-4C2E-95F6-AF0FA89C3B85}"/>
              </a:ext>
            </a:extLst>
          </p:cNvPr>
          <p:cNvSpPr/>
          <p:nvPr/>
        </p:nvSpPr>
        <p:spPr>
          <a:xfrm>
            <a:off x="3840480" y="3850105"/>
            <a:ext cx="8304582" cy="2889169"/>
          </a:xfrm>
          <a:custGeom>
            <a:avLst/>
            <a:gdLst>
              <a:gd name="connsiteX0" fmla="*/ 0 w 8304582"/>
              <a:gd name="connsiteY0" fmla="*/ 0 h 2889169"/>
              <a:gd name="connsiteX1" fmla="*/ 8304582 w 8304582"/>
              <a:gd name="connsiteY1" fmla="*/ 0 h 2889169"/>
              <a:gd name="connsiteX2" fmla="*/ 8304582 w 8304582"/>
              <a:gd name="connsiteY2" fmla="*/ 2889169 h 2889169"/>
              <a:gd name="connsiteX3" fmla="*/ 0 w 8304582"/>
              <a:gd name="connsiteY3" fmla="*/ 2889169 h 2889169"/>
              <a:gd name="connsiteX4" fmla="*/ 0 w 8304582"/>
              <a:gd name="connsiteY4" fmla="*/ 0 h 288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4582" h="2889169" extrusionOk="0">
                <a:moveTo>
                  <a:pt x="0" y="0"/>
                </a:moveTo>
                <a:cubicBezTo>
                  <a:pt x="3769768" y="-5264"/>
                  <a:pt x="4224170" y="84467"/>
                  <a:pt x="8304582" y="0"/>
                </a:cubicBezTo>
                <a:cubicBezTo>
                  <a:pt x="8176409" y="314242"/>
                  <a:pt x="8433732" y="2059744"/>
                  <a:pt x="8304582" y="2889169"/>
                </a:cubicBezTo>
                <a:cubicBezTo>
                  <a:pt x="5497886" y="2995489"/>
                  <a:pt x="3459587" y="2881520"/>
                  <a:pt x="0" y="2889169"/>
                </a:cubicBezTo>
                <a:cubicBezTo>
                  <a:pt x="160128" y="2282671"/>
                  <a:pt x="25049" y="379342"/>
                  <a:pt x="0" y="0"/>
                </a:cubicBezTo>
                <a:close/>
              </a:path>
            </a:pathLst>
          </a:custGeom>
          <a:noFill/>
          <a:ln w="762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93042-9EF8-4B08-B001-1364CB13E232}"/>
              </a:ext>
            </a:extLst>
          </p:cNvPr>
          <p:cNvSpPr/>
          <p:nvPr/>
        </p:nvSpPr>
        <p:spPr>
          <a:xfrm>
            <a:off x="9941914" y="1934301"/>
            <a:ext cx="1816411" cy="67461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 err="1"/>
              <a:t>Visualisation</a:t>
            </a:r>
            <a:endParaRPr lang="en-AU" sz="2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81CB04-0F36-4198-B698-050035E6BE1E}"/>
              </a:ext>
            </a:extLst>
          </p:cNvPr>
          <p:cNvCxnSpPr>
            <a:cxnSpLocks/>
          </p:cNvCxnSpPr>
          <p:nvPr/>
        </p:nvCxnSpPr>
        <p:spPr>
          <a:xfrm flipV="1">
            <a:off x="10850119" y="1317523"/>
            <a:ext cx="0" cy="50644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FC9FA0B-2EEE-4CF7-9BAC-E518C3621455}"/>
              </a:ext>
            </a:extLst>
          </p:cNvPr>
          <p:cNvSpPr/>
          <p:nvPr/>
        </p:nvSpPr>
        <p:spPr>
          <a:xfrm>
            <a:off x="9941913" y="122070"/>
            <a:ext cx="1816411" cy="9424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ARTICLE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to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MAG</a:t>
            </a:r>
            <a:endParaRPr lang="en-AU" sz="2000" dirty="0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3AA38C6E-0B22-445F-B0FE-8CEEEF0FD2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9871588" y="1570747"/>
            <a:ext cx="796413" cy="782478"/>
          </a:xfrm>
          <a:prstGeom prst="curvedConnector3">
            <a:avLst>
              <a:gd name="adj1" fmla="val 170988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8C5311-8E41-48FB-B100-C5B127AF2129}"/>
              </a:ext>
            </a:extLst>
          </p:cNvPr>
          <p:cNvCxnSpPr>
            <a:cxnSpLocks/>
          </p:cNvCxnSpPr>
          <p:nvPr/>
        </p:nvCxnSpPr>
        <p:spPr>
          <a:xfrm flipV="1">
            <a:off x="10933693" y="2984420"/>
            <a:ext cx="0" cy="50644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827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1611A8-B9AF-4D64-A603-9D6EC63BD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734" y="3989910"/>
            <a:ext cx="8025515" cy="29494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EC9FE8-93D6-44DA-802A-5EDA4432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27" y="118702"/>
            <a:ext cx="3897429" cy="1325563"/>
          </a:xfrm>
        </p:spPr>
        <p:txBody>
          <a:bodyPr/>
          <a:lstStyle/>
          <a:p>
            <a:r>
              <a:rPr lang="en-US" dirty="0" err="1"/>
              <a:t>DataFlow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1D2CFC-6C54-4C07-8A9D-2EF74735B656}"/>
              </a:ext>
            </a:extLst>
          </p:cNvPr>
          <p:cNvSpPr/>
          <p:nvPr/>
        </p:nvSpPr>
        <p:spPr>
          <a:xfrm>
            <a:off x="46938" y="4542210"/>
            <a:ext cx="2780043" cy="134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Data</a:t>
            </a:r>
            <a:endParaRPr lang="en-AU" sz="6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9FF1E-2DB8-4CD6-86F0-13F420B10055}"/>
              </a:ext>
            </a:extLst>
          </p:cNvPr>
          <p:cNvSpPr/>
          <p:nvPr/>
        </p:nvSpPr>
        <p:spPr>
          <a:xfrm>
            <a:off x="187374" y="1451424"/>
            <a:ext cx="2690580" cy="15525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Socials</a:t>
            </a:r>
            <a:endParaRPr lang="en-AU" sz="6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3A145D-7907-4E48-8897-9FA35025E961}"/>
              </a:ext>
            </a:extLst>
          </p:cNvPr>
          <p:cNvSpPr/>
          <p:nvPr/>
        </p:nvSpPr>
        <p:spPr>
          <a:xfrm>
            <a:off x="2712736" y="1678755"/>
            <a:ext cx="2258008" cy="1090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Email</a:t>
            </a:r>
            <a:endParaRPr lang="en-AU" sz="6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590AAC-A0E7-49CD-A0E1-D1874AC00A06}"/>
              </a:ext>
            </a:extLst>
          </p:cNvPr>
          <p:cNvSpPr/>
          <p:nvPr/>
        </p:nvSpPr>
        <p:spPr>
          <a:xfrm>
            <a:off x="4883217" y="1886823"/>
            <a:ext cx="1816411" cy="6746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Word of month</a:t>
            </a:r>
            <a:endParaRPr lang="en-AU" sz="2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B3B2D4-0B10-4918-9552-2970FD0E53E1}"/>
              </a:ext>
            </a:extLst>
          </p:cNvPr>
          <p:cNvCxnSpPr/>
          <p:nvPr/>
        </p:nvCxnSpPr>
        <p:spPr>
          <a:xfrm>
            <a:off x="1436960" y="3320716"/>
            <a:ext cx="0" cy="90477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530282-385E-40C5-BDFC-A8AE49BFFC52}"/>
              </a:ext>
            </a:extLst>
          </p:cNvPr>
          <p:cNvCxnSpPr/>
          <p:nvPr/>
        </p:nvCxnSpPr>
        <p:spPr>
          <a:xfrm flipH="1">
            <a:off x="1973179" y="3003998"/>
            <a:ext cx="1414914" cy="122149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BC2607-68AF-43FB-8087-F0D68FA7AB33}"/>
              </a:ext>
            </a:extLst>
          </p:cNvPr>
          <p:cNvCxnSpPr>
            <a:cxnSpLocks/>
          </p:cNvCxnSpPr>
          <p:nvPr/>
        </p:nvCxnSpPr>
        <p:spPr>
          <a:xfrm flipH="1">
            <a:off x="2598821" y="2641628"/>
            <a:ext cx="3007592" cy="177636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A443E3-B415-45EA-B3F6-02817AE865BD}"/>
              </a:ext>
            </a:extLst>
          </p:cNvPr>
          <p:cNvCxnSpPr/>
          <p:nvPr/>
        </p:nvCxnSpPr>
        <p:spPr>
          <a:xfrm>
            <a:off x="2877954" y="5149516"/>
            <a:ext cx="96252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C22E8A9-8C51-4C2E-95F6-AF0FA89C3B85}"/>
              </a:ext>
            </a:extLst>
          </p:cNvPr>
          <p:cNvSpPr/>
          <p:nvPr/>
        </p:nvSpPr>
        <p:spPr>
          <a:xfrm>
            <a:off x="3840480" y="3850105"/>
            <a:ext cx="8304582" cy="2889169"/>
          </a:xfrm>
          <a:custGeom>
            <a:avLst/>
            <a:gdLst>
              <a:gd name="connsiteX0" fmla="*/ 0 w 8304582"/>
              <a:gd name="connsiteY0" fmla="*/ 0 h 2889169"/>
              <a:gd name="connsiteX1" fmla="*/ 8304582 w 8304582"/>
              <a:gd name="connsiteY1" fmla="*/ 0 h 2889169"/>
              <a:gd name="connsiteX2" fmla="*/ 8304582 w 8304582"/>
              <a:gd name="connsiteY2" fmla="*/ 2889169 h 2889169"/>
              <a:gd name="connsiteX3" fmla="*/ 0 w 8304582"/>
              <a:gd name="connsiteY3" fmla="*/ 2889169 h 2889169"/>
              <a:gd name="connsiteX4" fmla="*/ 0 w 8304582"/>
              <a:gd name="connsiteY4" fmla="*/ 0 h 288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4582" h="2889169" extrusionOk="0">
                <a:moveTo>
                  <a:pt x="0" y="0"/>
                </a:moveTo>
                <a:cubicBezTo>
                  <a:pt x="3769768" y="-5264"/>
                  <a:pt x="4224170" y="84467"/>
                  <a:pt x="8304582" y="0"/>
                </a:cubicBezTo>
                <a:cubicBezTo>
                  <a:pt x="8176409" y="314242"/>
                  <a:pt x="8433732" y="2059744"/>
                  <a:pt x="8304582" y="2889169"/>
                </a:cubicBezTo>
                <a:cubicBezTo>
                  <a:pt x="5497886" y="2995489"/>
                  <a:pt x="3459587" y="2881520"/>
                  <a:pt x="0" y="2889169"/>
                </a:cubicBezTo>
                <a:cubicBezTo>
                  <a:pt x="160128" y="2282671"/>
                  <a:pt x="25049" y="379342"/>
                  <a:pt x="0" y="0"/>
                </a:cubicBezTo>
                <a:close/>
              </a:path>
            </a:pathLst>
          </a:custGeom>
          <a:noFill/>
          <a:ln w="762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93042-9EF8-4B08-B001-1364CB13E232}"/>
              </a:ext>
            </a:extLst>
          </p:cNvPr>
          <p:cNvSpPr/>
          <p:nvPr/>
        </p:nvSpPr>
        <p:spPr>
          <a:xfrm>
            <a:off x="9941914" y="1934301"/>
            <a:ext cx="1816411" cy="67461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 err="1"/>
              <a:t>Visualisation</a:t>
            </a:r>
            <a:endParaRPr lang="en-AU" sz="2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81CB04-0F36-4198-B698-050035E6BE1E}"/>
              </a:ext>
            </a:extLst>
          </p:cNvPr>
          <p:cNvCxnSpPr>
            <a:cxnSpLocks/>
          </p:cNvCxnSpPr>
          <p:nvPr/>
        </p:nvCxnSpPr>
        <p:spPr>
          <a:xfrm flipV="1">
            <a:off x="10850119" y="1317523"/>
            <a:ext cx="0" cy="50644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FC9FA0B-2EEE-4CF7-9BAC-E518C3621455}"/>
              </a:ext>
            </a:extLst>
          </p:cNvPr>
          <p:cNvSpPr/>
          <p:nvPr/>
        </p:nvSpPr>
        <p:spPr>
          <a:xfrm>
            <a:off x="9941913" y="122070"/>
            <a:ext cx="1816411" cy="9424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ARTICLE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to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MAG</a:t>
            </a:r>
            <a:endParaRPr lang="en-AU" sz="2000" dirty="0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3AA38C6E-0B22-445F-B0FE-8CEEEF0FD2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9871588" y="1570747"/>
            <a:ext cx="796413" cy="782478"/>
          </a:xfrm>
          <a:prstGeom prst="curvedConnector3">
            <a:avLst>
              <a:gd name="adj1" fmla="val 170988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8C5311-8E41-48FB-B100-C5B127AF2129}"/>
              </a:ext>
            </a:extLst>
          </p:cNvPr>
          <p:cNvCxnSpPr>
            <a:cxnSpLocks/>
          </p:cNvCxnSpPr>
          <p:nvPr/>
        </p:nvCxnSpPr>
        <p:spPr>
          <a:xfrm flipV="1">
            <a:off x="10933693" y="2984420"/>
            <a:ext cx="0" cy="50644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11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525FB0-BDC5-475D-A7F4-D1C366CB914E}"/>
              </a:ext>
            </a:extLst>
          </p:cNvPr>
          <p:cNvSpPr/>
          <p:nvPr/>
        </p:nvSpPr>
        <p:spPr>
          <a:xfrm>
            <a:off x="158067" y="133089"/>
            <a:ext cx="2780043" cy="134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Data</a:t>
            </a:r>
            <a:endParaRPr lang="en-AU" sz="6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E4F8E5-727C-4669-825B-BA25E4A14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716248"/>
              </p:ext>
            </p:extLst>
          </p:nvPr>
        </p:nvGraphicFramePr>
        <p:xfrm>
          <a:off x="395843" y="2608897"/>
          <a:ext cx="2780043" cy="164020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56708">
                  <a:extLst>
                    <a:ext uri="{9D8B030D-6E8A-4147-A177-3AD203B41FA5}">
                      <a16:colId xmlns:a16="http://schemas.microsoft.com/office/drawing/2014/main" val="2220094832"/>
                    </a:ext>
                  </a:extLst>
                </a:gridCol>
                <a:gridCol w="736270">
                  <a:extLst>
                    <a:ext uri="{9D8B030D-6E8A-4147-A177-3AD203B41FA5}">
                      <a16:colId xmlns:a16="http://schemas.microsoft.com/office/drawing/2014/main" val="741507294"/>
                    </a:ext>
                  </a:extLst>
                </a:gridCol>
                <a:gridCol w="587065">
                  <a:extLst>
                    <a:ext uri="{9D8B030D-6E8A-4147-A177-3AD203B41FA5}">
                      <a16:colId xmlns:a16="http://schemas.microsoft.com/office/drawing/2014/main" val="41751068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>
                          <a:effectLst/>
                        </a:rPr>
                        <a:t>Question number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>
                          <a:effectLst/>
                        </a:rPr>
                        <a:t>answer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>
                          <a:effectLst/>
                        </a:rPr>
                        <a:t>id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84733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8073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8452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5864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0822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0909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3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095695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EAB3A1-79ED-4CB6-9FD5-E407C2BC6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37082"/>
              </p:ext>
            </p:extLst>
          </p:nvPr>
        </p:nvGraphicFramePr>
        <p:xfrm>
          <a:off x="6624603" y="807315"/>
          <a:ext cx="2780043" cy="164020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58687">
                  <a:extLst>
                    <a:ext uri="{9D8B030D-6E8A-4147-A177-3AD203B41FA5}">
                      <a16:colId xmlns:a16="http://schemas.microsoft.com/office/drawing/2014/main" val="2220094832"/>
                    </a:ext>
                  </a:extLst>
                </a:gridCol>
                <a:gridCol w="734291">
                  <a:extLst>
                    <a:ext uri="{9D8B030D-6E8A-4147-A177-3AD203B41FA5}">
                      <a16:colId xmlns:a16="http://schemas.microsoft.com/office/drawing/2014/main" val="741507294"/>
                    </a:ext>
                  </a:extLst>
                </a:gridCol>
                <a:gridCol w="587065">
                  <a:extLst>
                    <a:ext uri="{9D8B030D-6E8A-4147-A177-3AD203B41FA5}">
                      <a16:colId xmlns:a16="http://schemas.microsoft.com/office/drawing/2014/main" val="41751068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Question number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Q_text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84733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8073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8452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5864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0822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0909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4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09569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DE8EBD-B841-4F57-A924-8EADA3C38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280751"/>
              </p:ext>
            </p:extLst>
          </p:nvPr>
        </p:nvGraphicFramePr>
        <p:xfrm>
          <a:off x="5550496" y="4883742"/>
          <a:ext cx="4928259" cy="139636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91216">
                  <a:extLst>
                    <a:ext uri="{9D8B030D-6E8A-4147-A177-3AD203B41FA5}">
                      <a16:colId xmlns:a16="http://schemas.microsoft.com/office/drawing/2014/main" val="2220094832"/>
                    </a:ext>
                  </a:extLst>
                </a:gridCol>
                <a:gridCol w="892023">
                  <a:extLst>
                    <a:ext uri="{9D8B030D-6E8A-4147-A177-3AD203B41FA5}">
                      <a16:colId xmlns:a16="http://schemas.microsoft.com/office/drawing/2014/main" val="741507294"/>
                    </a:ext>
                  </a:extLst>
                </a:gridCol>
                <a:gridCol w="711255">
                  <a:extLst>
                    <a:ext uri="{9D8B030D-6E8A-4147-A177-3AD203B41FA5}">
                      <a16:colId xmlns:a16="http://schemas.microsoft.com/office/drawing/2014/main" val="1658356455"/>
                    </a:ext>
                  </a:extLst>
                </a:gridCol>
                <a:gridCol w="711255">
                  <a:extLst>
                    <a:ext uri="{9D8B030D-6E8A-4147-A177-3AD203B41FA5}">
                      <a16:colId xmlns:a16="http://schemas.microsoft.com/office/drawing/2014/main" val="4175106867"/>
                    </a:ext>
                  </a:extLst>
                </a:gridCol>
                <a:gridCol w="711255">
                  <a:extLst>
                    <a:ext uri="{9D8B030D-6E8A-4147-A177-3AD203B41FA5}">
                      <a16:colId xmlns:a16="http://schemas.microsoft.com/office/drawing/2014/main" val="849214657"/>
                    </a:ext>
                  </a:extLst>
                </a:gridCol>
                <a:gridCol w="711255">
                  <a:extLst>
                    <a:ext uri="{9D8B030D-6E8A-4147-A177-3AD203B41FA5}">
                      <a16:colId xmlns:a16="http://schemas.microsoft.com/office/drawing/2014/main" val="38157637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id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key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email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phone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contact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notes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84733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8073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2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8452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4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5864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3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0822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0909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3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0956957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0DAA72EA-D37C-4941-8D8A-CF75269B7819}"/>
              </a:ext>
            </a:extLst>
          </p:cNvPr>
          <p:cNvSpPr/>
          <p:nvPr/>
        </p:nvSpPr>
        <p:spPr>
          <a:xfrm rot="3536031">
            <a:off x="4743053" y="745798"/>
            <a:ext cx="457164" cy="361760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9759DDF-E99E-4845-A689-06023C34BC2C}"/>
              </a:ext>
            </a:extLst>
          </p:cNvPr>
          <p:cNvSpPr/>
          <p:nvPr/>
        </p:nvSpPr>
        <p:spPr>
          <a:xfrm rot="6979598">
            <a:off x="4269588" y="3294681"/>
            <a:ext cx="464940" cy="214719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Graphic 10" descr="Lock">
            <a:extLst>
              <a:ext uri="{FF2B5EF4-FFF2-40B4-BE49-F238E27FC236}">
                <a16:creationId xmlns:a16="http://schemas.microsoft.com/office/drawing/2014/main" id="{B58EF048-D425-49F1-9486-77439EBD9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3127" y="4426542"/>
            <a:ext cx="914400" cy="914400"/>
          </a:xfrm>
          <a:prstGeom prst="rect">
            <a:avLst/>
          </a:prstGeom>
        </p:spPr>
      </p:pic>
      <p:pic>
        <p:nvPicPr>
          <p:cNvPr id="13" name="Graphic 12" descr="Key">
            <a:extLst>
              <a:ext uri="{FF2B5EF4-FFF2-40B4-BE49-F238E27FC236}">
                <a16:creationId xmlns:a16="http://schemas.microsoft.com/office/drawing/2014/main" id="{58C582C8-9091-4600-82ED-CCC23C9AD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0327" y="1425412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58F49E-6E1C-42CB-BC77-C9F92511D169}"/>
              </a:ext>
            </a:extLst>
          </p:cNvPr>
          <p:cNvSpPr txBox="1"/>
          <p:nvPr/>
        </p:nvSpPr>
        <p:spPr>
          <a:xfrm>
            <a:off x="4297986" y="13300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UC-SRC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23970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525FB0-BDC5-475D-A7F4-D1C366CB914E}"/>
              </a:ext>
            </a:extLst>
          </p:cNvPr>
          <p:cNvSpPr/>
          <p:nvPr/>
        </p:nvSpPr>
        <p:spPr>
          <a:xfrm>
            <a:off x="145294" y="266797"/>
            <a:ext cx="2780043" cy="134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Analysis</a:t>
            </a:r>
            <a:endParaRPr lang="en-AU" sz="6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E4F8E5-727C-4669-825B-BA25E4A14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486859"/>
              </p:ext>
            </p:extLst>
          </p:nvPr>
        </p:nvGraphicFramePr>
        <p:xfrm>
          <a:off x="145294" y="1788795"/>
          <a:ext cx="2780043" cy="164020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56708">
                  <a:extLst>
                    <a:ext uri="{9D8B030D-6E8A-4147-A177-3AD203B41FA5}">
                      <a16:colId xmlns:a16="http://schemas.microsoft.com/office/drawing/2014/main" val="2220094832"/>
                    </a:ext>
                  </a:extLst>
                </a:gridCol>
                <a:gridCol w="736270">
                  <a:extLst>
                    <a:ext uri="{9D8B030D-6E8A-4147-A177-3AD203B41FA5}">
                      <a16:colId xmlns:a16="http://schemas.microsoft.com/office/drawing/2014/main" val="741507294"/>
                    </a:ext>
                  </a:extLst>
                </a:gridCol>
                <a:gridCol w="587065">
                  <a:extLst>
                    <a:ext uri="{9D8B030D-6E8A-4147-A177-3AD203B41FA5}">
                      <a16:colId xmlns:a16="http://schemas.microsoft.com/office/drawing/2014/main" val="41751068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>
                          <a:effectLst/>
                        </a:rPr>
                        <a:t>Question number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>
                          <a:effectLst/>
                        </a:rPr>
                        <a:t>answer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>
                          <a:effectLst/>
                        </a:rPr>
                        <a:t>id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84733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8073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8452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5864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0822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0909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3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0956957"/>
                  </a:ext>
                </a:extLst>
              </a:tr>
            </a:tbl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89759DDF-E99E-4845-A689-06023C34BC2C}"/>
              </a:ext>
            </a:extLst>
          </p:cNvPr>
          <p:cNvSpPr/>
          <p:nvPr/>
        </p:nvSpPr>
        <p:spPr>
          <a:xfrm>
            <a:off x="5947736" y="3882202"/>
            <a:ext cx="464940" cy="90725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Graphic 10" descr="Lock">
            <a:extLst>
              <a:ext uri="{FF2B5EF4-FFF2-40B4-BE49-F238E27FC236}">
                <a16:creationId xmlns:a16="http://schemas.microsoft.com/office/drawing/2014/main" id="{B58EF048-D425-49F1-9486-77439EBD9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248" y="2163434"/>
            <a:ext cx="914400" cy="914400"/>
          </a:xfrm>
          <a:prstGeom prst="rect">
            <a:avLst/>
          </a:prstGeom>
        </p:spPr>
      </p:pic>
      <p:pic>
        <p:nvPicPr>
          <p:cNvPr id="13" name="Graphic 12" descr="Key">
            <a:extLst>
              <a:ext uri="{FF2B5EF4-FFF2-40B4-BE49-F238E27FC236}">
                <a16:creationId xmlns:a16="http://schemas.microsoft.com/office/drawing/2014/main" id="{58C582C8-9091-4600-82ED-CCC23C9AD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31589" y="862093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58F49E-6E1C-42CB-BC77-C9F92511D169}"/>
              </a:ext>
            </a:extLst>
          </p:cNvPr>
          <p:cNvSpPr txBox="1"/>
          <p:nvPr/>
        </p:nvSpPr>
        <p:spPr>
          <a:xfrm>
            <a:off x="10279248" y="76671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UC-SRC</a:t>
            </a:r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AF4999-219A-45D5-B698-3638C071D6B9}"/>
              </a:ext>
            </a:extLst>
          </p:cNvPr>
          <p:cNvGrpSpPr/>
          <p:nvPr/>
        </p:nvGrpSpPr>
        <p:grpSpPr>
          <a:xfrm>
            <a:off x="3106864" y="100297"/>
            <a:ext cx="5696981" cy="3618887"/>
            <a:chOff x="5670958" y="2265035"/>
            <a:chExt cx="6355571" cy="437018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20853BA-9EE6-4166-9A92-487D22A73FBE}"/>
                </a:ext>
              </a:extLst>
            </p:cNvPr>
            <p:cNvSpPr/>
            <p:nvPr/>
          </p:nvSpPr>
          <p:spPr>
            <a:xfrm>
              <a:off x="5670958" y="2265035"/>
              <a:ext cx="6355571" cy="437018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C6623D3-43C5-49B1-AE98-8E491F04B753}"/>
                </a:ext>
              </a:extLst>
            </p:cNvPr>
            <p:cNvSpPr/>
            <p:nvPr/>
          </p:nvSpPr>
          <p:spPr>
            <a:xfrm>
              <a:off x="5889072" y="2406785"/>
              <a:ext cx="5989739" cy="40221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C0C16E3-C3AE-450C-90FA-FCC589D60193}"/>
                </a:ext>
              </a:extLst>
            </p:cNvPr>
            <p:cNvCxnSpPr>
              <a:cxnSpLocks/>
            </p:cNvCxnSpPr>
            <p:nvPr/>
          </p:nvCxnSpPr>
          <p:spPr>
            <a:xfrm>
              <a:off x="6426340" y="2683305"/>
              <a:ext cx="8388" cy="309306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ECB3F0A-2EFB-4358-8DFD-6EBA64A42F15}"/>
                </a:ext>
              </a:extLst>
            </p:cNvPr>
            <p:cNvSpPr/>
            <p:nvPr/>
          </p:nvSpPr>
          <p:spPr>
            <a:xfrm>
              <a:off x="6673877" y="3259929"/>
              <a:ext cx="4609680" cy="2403931"/>
            </a:xfrm>
            <a:custGeom>
              <a:avLst/>
              <a:gdLst>
                <a:gd name="connsiteX0" fmla="*/ 0 w 2868909"/>
                <a:gd name="connsiteY0" fmla="*/ 1695874 h 1695874"/>
                <a:gd name="connsiteX1" fmla="*/ 151002 w 2868909"/>
                <a:gd name="connsiteY1" fmla="*/ 1192534 h 1695874"/>
                <a:gd name="connsiteX2" fmla="*/ 746620 w 2868909"/>
                <a:gd name="connsiteY2" fmla="*/ 1460982 h 1695874"/>
                <a:gd name="connsiteX3" fmla="*/ 931178 w 2868909"/>
                <a:gd name="connsiteY3" fmla="*/ 823419 h 1695874"/>
                <a:gd name="connsiteX4" fmla="*/ 1862356 w 2868909"/>
                <a:gd name="connsiteY4" fmla="*/ 605305 h 1695874"/>
                <a:gd name="connsiteX5" fmla="*/ 2197916 w 2868909"/>
                <a:gd name="connsiteY5" fmla="*/ 110354 h 1695874"/>
                <a:gd name="connsiteX6" fmla="*/ 2801923 w 2868909"/>
                <a:gd name="connsiteY6" fmla="*/ 9686 h 1695874"/>
                <a:gd name="connsiteX7" fmla="*/ 2827090 w 2868909"/>
                <a:gd name="connsiteY7" fmla="*/ 9686 h 169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68909" h="1695874">
                  <a:moveTo>
                    <a:pt x="0" y="1695874"/>
                  </a:moveTo>
                  <a:cubicBezTo>
                    <a:pt x="13282" y="1463778"/>
                    <a:pt x="26565" y="1231683"/>
                    <a:pt x="151002" y="1192534"/>
                  </a:cubicBezTo>
                  <a:cubicBezTo>
                    <a:pt x="275439" y="1153385"/>
                    <a:pt x="616591" y="1522501"/>
                    <a:pt x="746620" y="1460982"/>
                  </a:cubicBezTo>
                  <a:cubicBezTo>
                    <a:pt x="876649" y="1399463"/>
                    <a:pt x="745222" y="966032"/>
                    <a:pt x="931178" y="823419"/>
                  </a:cubicBezTo>
                  <a:cubicBezTo>
                    <a:pt x="1117134" y="680806"/>
                    <a:pt x="1651233" y="724149"/>
                    <a:pt x="1862356" y="605305"/>
                  </a:cubicBezTo>
                  <a:cubicBezTo>
                    <a:pt x="2073479" y="486461"/>
                    <a:pt x="2041322" y="209624"/>
                    <a:pt x="2197916" y="110354"/>
                  </a:cubicBezTo>
                  <a:cubicBezTo>
                    <a:pt x="2354510" y="11084"/>
                    <a:pt x="2697061" y="26464"/>
                    <a:pt x="2801923" y="9686"/>
                  </a:cubicBezTo>
                  <a:cubicBezTo>
                    <a:pt x="2906785" y="-7092"/>
                    <a:pt x="2866937" y="1297"/>
                    <a:pt x="2827090" y="9686"/>
                  </a:cubicBezTo>
                </a:path>
              </a:pathLst>
            </a:custGeom>
            <a:solidFill>
              <a:srgbClr val="FFC000">
                <a:alpha val="2902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9BD43E-2B5E-42B4-90C3-ECA22F3C1D59}"/>
                </a:ext>
              </a:extLst>
            </p:cNvPr>
            <p:cNvSpPr txBox="1"/>
            <p:nvPr/>
          </p:nvSpPr>
          <p:spPr>
            <a:xfrm>
              <a:off x="8492211" y="5860722"/>
              <a:ext cx="866722" cy="446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Time</a:t>
              </a:r>
              <a:endParaRPr lang="en-AU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C1DD26C-CB84-4DE2-B5B7-E86604F0971D}"/>
                </a:ext>
              </a:extLst>
            </p:cNvPr>
            <p:cNvSpPr txBox="1"/>
            <p:nvPr/>
          </p:nvSpPr>
          <p:spPr>
            <a:xfrm rot="16200000">
              <a:off x="5547726" y="4168333"/>
              <a:ext cx="1274491" cy="412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Growth</a:t>
              </a:r>
              <a:endParaRPr lang="en-AU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13C8AF5-3BBC-422C-94CF-084FCD7BB3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498" y="3823175"/>
            <a:ext cx="4841444" cy="2817147"/>
          </a:xfrm>
          <a:prstGeom prst="rect">
            <a:avLst/>
          </a:prstGeom>
        </p:spPr>
      </p:pic>
      <p:pic>
        <p:nvPicPr>
          <p:cNvPr id="21" name="Picture 2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E55A6A4-152C-474D-8905-0FB81989A3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78" y="3751294"/>
            <a:ext cx="5119904" cy="296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548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1611A8-B9AF-4D64-A603-9D6EC63BD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734" y="3989910"/>
            <a:ext cx="8025515" cy="29494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1D2CFC-6C54-4C07-8A9D-2EF74735B656}"/>
              </a:ext>
            </a:extLst>
          </p:cNvPr>
          <p:cNvSpPr/>
          <p:nvPr/>
        </p:nvSpPr>
        <p:spPr>
          <a:xfrm>
            <a:off x="46938" y="4542210"/>
            <a:ext cx="2780043" cy="134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Data</a:t>
            </a:r>
            <a:endParaRPr lang="en-AU" sz="6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9FF1E-2DB8-4CD6-86F0-13F420B10055}"/>
              </a:ext>
            </a:extLst>
          </p:cNvPr>
          <p:cNvSpPr/>
          <p:nvPr/>
        </p:nvSpPr>
        <p:spPr>
          <a:xfrm>
            <a:off x="187374" y="1451424"/>
            <a:ext cx="2690580" cy="15525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Socials</a:t>
            </a:r>
            <a:endParaRPr lang="en-AU" sz="6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3A145D-7907-4E48-8897-9FA35025E961}"/>
              </a:ext>
            </a:extLst>
          </p:cNvPr>
          <p:cNvSpPr/>
          <p:nvPr/>
        </p:nvSpPr>
        <p:spPr>
          <a:xfrm>
            <a:off x="2712736" y="1678755"/>
            <a:ext cx="2258008" cy="1090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Email</a:t>
            </a:r>
            <a:endParaRPr lang="en-AU" sz="6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590AAC-A0E7-49CD-A0E1-D1874AC00A06}"/>
              </a:ext>
            </a:extLst>
          </p:cNvPr>
          <p:cNvSpPr/>
          <p:nvPr/>
        </p:nvSpPr>
        <p:spPr>
          <a:xfrm>
            <a:off x="4883217" y="1886823"/>
            <a:ext cx="1816411" cy="6746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Word of month</a:t>
            </a:r>
            <a:endParaRPr lang="en-AU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22E8A9-8C51-4C2E-95F6-AF0FA89C3B85}"/>
              </a:ext>
            </a:extLst>
          </p:cNvPr>
          <p:cNvSpPr/>
          <p:nvPr/>
        </p:nvSpPr>
        <p:spPr>
          <a:xfrm>
            <a:off x="3840480" y="3850105"/>
            <a:ext cx="8304582" cy="2889169"/>
          </a:xfrm>
          <a:custGeom>
            <a:avLst/>
            <a:gdLst>
              <a:gd name="connsiteX0" fmla="*/ 0 w 8304582"/>
              <a:gd name="connsiteY0" fmla="*/ 0 h 2889169"/>
              <a:gd name="connsiteX1" fmla="*/ 8304582 w 8304582"/>
              <a:gd name="connsiteY1" fmla="*/ 0 h 2889169"/>
              <a:gd name="connsiteX2" fmla="*/ 8304582 w 8304582"/>
              <a:gd name="connsiteY2" fmla="*/ 2889169 h 2889169"/>
              <a:gd name="connsiteX3" fmla="*/ 0 w 8304582"/>
              <a:gd name="connsiteY3" fmla="*/ 2889169 h 2889169"/>
              <a:gd name="connsiteX4" fmla="*/ 0 w 8304582"/>
              <a:gd name="connsiteY4" fmla="*/ 0 h 288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4582" h="2889169" extrusionOk="0">
                <a:moveTo>
                  <a:pt x="0" y="0"/>
                </a:moveTo>
                <a:cubicBezTo>
                  <a:pt x="3769768" y="-5264"/>
                  <a:pt x="4224170" y="84467"/>
                  <a:pt x="8304582" y="0"/>
                </a:cubicBezTo>
                <a:cubicBezTo>
                  <a:pt x="8176409" y="314242"/>
                  <a:pt x="8433732" y="2059744"/>
                  <a:pt x="8304582" y="2889169"/>
                </a:cubicBezTo>
                <a:cubicBezTo>
                  <a:pt x="5497886" y="2995489"/>
                  <a:pt x="3459587" y="2881520"/>
                  <a:pt x="0" y="2889169"/>
                </a:cubicBezTo>
                <a:cubicBezTo>
                  <a:pt x="160128" y="2282671"/>
                  <a:pt x="25049" y="379342"/>
                  <a:pt x="0" y="0"/>
                </a:cubicBezTo>
                <a:close/>
              </a:path>
            </a:pathLst>
          </a:custGeom>
          <a:noFill/>
          <a:ln w="762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12C7E7-6076-4593-B930-98BDA62F9806}"/>
              </a:ext>
            </a:extLst>
          </p:cNvPr>
          <p:cNvSpPr/>
          <p:nvPr/>
        </p:nvSpPr>
        <p:spPr>
          <a:xfrm>
            <a:off x="6387444" y="4749312"/>
            <a:ext cx="2961733" cy="1090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Anthony</a:t>
            </a:r>
            <a:endParaRPr lang="en-AU" sz="6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93042-9EF8-4B08-B001-1364CB13E232}"/>
              </a:ext>
            </a:extLst>
          </p:cNvPr>
          <p:cNvSpPr/>
          <p:nvPr/>
        </p:nvSpPr>
        <p:spPr>
          <a:xfrm>
            <a:off x="9941914" y="1934301"/>
            <a:ext cx="1816411" cy="67461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Visualizations</a:t>
            </a:r>
            <a:endParaRPr lang="en-AU" sz="2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81CB04-0F36-4198-B698-050035E6BE1E}"/>
              </a:ext>
            </a:extLst>
          </p:cNvPr>
          <p:cNvCxnSpPr>
            <a:cxnSpLocks/>
          </p:cNvCxnSpPr>
          <p:nvPr/>
        </p:nvCxnSpPr>
        <p:spPr>
          <a:xfrm flipV="1">
            <a:off x="10850119" y="1317523"/>
            <a:ext cx="0" cy="50644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FC9FA0B-2EEE-4CF7-9BAC-E518C3621455}"/>
              </a:ext>
            </a:extLst>
          </p:cNvPr>
          <p:cNvSpPr/>
          <p:nvPr/>
        </p:nvSpPr>
        <p:spPr>
          <a:xfrm>
            <a:off x="9941913" y="122070"/>
            <a:ext cx="1816411" cy="9424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ARTICLE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to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MAG</a:t>
            </a:r>
            <a:endParaRPr lang="en-AU" sz="2000" dirty="0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3AA38C6E-0B22-445F-B0FE-8CEEEF0FD2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9871588" y="1570747"/>
            <a:ext cx="796413" cy="782478"/>
          </a:xfrm>
          <a:prstGeom prst="curvedConnector3">
            <a:avLst>
              <a:gd name="adj1" fmla="val 170988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8C5311-8E41-48FB-B100-C5B127AF2129}"/>
              </a:ext>
            </a:extLst>
          </p:cNvPr>
          <p:cNvCxnSpPr>
            <a:cxnSpLocks/>
          </p:cNvCxnSpPr>
          <p:nvPr/>
        </p:nvCxnSpPr>
        <p:spPr>
          <a:xfrm flipV="1">
            <a:off x="10933693" y="2984420"/>
            <a:ext cx="0" cy="50644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11A737-BF3E-4EB4-B4FD-DFCA19CC01F2}"/>
              </a:ext>
            </a:extLst>
          </p:cNvPr>
          <p:cNvCxnSpPr/>
          <p:nvPr/>
        </p:nvCxnSpPr>
        <p:spPr>
          <a:xfrm>
            <a:off x="1436960" y="3320716"/>
            <a:ext cx="0" cy="90477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110E72-F444-4417-9A98-7C98A29A027A}"/>
              </a:ext>
            </a:extLst>
          </p:cNvPr>
          <p:cNvCxnSpPr/>
          <p:nvPr/>
        </p:nvCxnSpPr>
        <p:spPr>
          <a:xfrm flipH="1">
            <a:off x="1973179" y="3003998"/>
            <a:ext cx="1414914" cy="122149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1C68F1-568D-41AC-A4C3-6402B4225A34}"/>
              </a:ext>
            </a:extLst>
          </p:cNvPr>
          <p:cNvCxnSpPr>
            <a:cxnSpLocks/>
          </p:cNvCxnSpPr>
          <p:nvPr/>
        </p:nvCxnSpPr>
        <p:spPr>
          <a:xfrm flipH="1">
            <a:off x="2598821" y="2641628"/>
            <a:ext cx="3007592" cy="177636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7CBE9A-DC10-42D5-8A4B-235F2F89EC73}"/>
              </a:ext>
            </a:extLst>
          </p:cNvPr>
          <p:cNvCxnSpPr/>
          <p:nvPr/>
        </p:nvCxnSpPr>
        <p:spPr>
          <a:xfrm>
            <a:off x="2877954" y="5149516"/>
            <a:ext cx="96252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0EB83A4-915A-4ADE-9FE4-584D70888A66}"/>
              </a:ext>
            </a:extLst>
          </p:cNvPr>
          <p:cNvSpPr/>
          <p:nvPr/>
        </p:nvSpPr>
        <p:spPr>
          <a:xfrm>
            <a:off x="187374" y="627521"/>
            <a:ext cx="6675440" cy="294439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02BBC-BC16-4348-BA28-B56B406D22E7}"/>
              </a:ext>
            </a:extLst>
          </p:cNvPr>
          <p:cNvSpPr txBox="1"/>
          <p:nvPr/>
        </p:nvSpPr>
        <p:spPr>
          <a:xfrm>
            <a:off x="2931524" y="715330"/>
            <a:ext cx="1626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UC-SCR </a:t>
            </a:r>
          </a:p>
          <a:p>
            <a:r>
              <a:rPr lang="en-US" dirty="0"/>
              <a:t>co-ordination</a:t>
            </a:r>
          </a:p>
          <a:p>
            <a:r>
              <a:rPr lang="en-US" dirty="0"/>
              <a:t>input essential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F47308-5351-4564-9BB8-7ED8553CDDCB}"/>
              </a:ext>
            </a:extLst>
          </p:cNvPr>
          <p:cNvSpPr txBox="1"/>
          <p:nvPr/>
        </p:nvSpPr>
        <p:spPr>
          <a:xfrm>
            <a:off x="74558" y="46828"/>
            <a:ext cx="1626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UC-SCR </a:t>
            </a:r>
          </a:p>
          <a:p>
            <a:r>
              <a:rPr lang="en-US" dirty="0"/>
              <a:t>Survey team regulation</a:t>
            </a:r>
            <a:endParaRPr lang="en-AU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B31802E-FB74-4877-BF0C-1F5B8AA6DAD3}"/>
              </a:ext>
            </a:extLst>
          </p:cNvPr>
          <p:cNvSpPr/>
          <p:nvPr/>
        </p:nvSpPr>
        <p:spPr>
          <a:xfrm>
            <a:off x="8758758" y="-99068"/>
            <a:ext cx="3818485" cy="294439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576119-0336-4D40-AD15-86294C0874B6}"/>
              </a:ext>
            </a:extLst>
          </p:cNvPr>
          <p:cNvSpPr txBox="1"/>
          <p:nvPr/>
        </p:nvSpPr>
        <p:spPr>
          <a:xfrm>
            <a:off x="8876136" y="1064558"/>
            <a:ext cx="1626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Curious editors </a:t>
            </a:r>
            <a:r>
              <a:rPr lang="en-US" dirty="0" err="1"/>
              <a:t>etc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29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3" grpId="1" animBg="1"/>
      <p:bldP spid="24" grpId="0" animBg="1"/>
      <p:bldP spid="29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9FE8-93D6-44DA-802A-5EDA4432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SRC information 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1D2CFC-6C54-4C07-8A9D-2EF74735B656}"/>
              </a:ext>
            </a:extLst>
          </p:cNvPr>
          <p:cNvSpPr/>
          <p:nvPr/>
        </p:nvSpPr>
        <p:spPr>
          <a:xfrm>
            <a:off x="915202" y="1605848"/>
            <a:ext cx="2258008" cy="16557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/>
              <a:t>FB</a:t>
            </a:r>
            <a:endParaRPr lang="en-AU" sz="6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3A145D-7907-4E48-8897-9FA35025E961}"/>
              </a:ext>
            </a:extLst>
          </p:cNvPr>
          <p:cNvSpPr/>
          <p:nvPr/>
        </p:nvSpPr>
        <p:spPr>
          <a:xfrm>
            <a:off x="5266391" y="-46398"/>
            <a:ext cx="2258008" cy="165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/>
              <a:t>Email</a:t>
            </a:r>
            <a:endParaRPr lang="en-AU" sz="6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ADC214-D727-4484-8552-3020BD0E9178}"/>
              </a:ext>
            </a:extLst>
          </p:cNvPr>
          <p:cNvSpPr/>
          <p:nvPr/>
        </p:nvSpPr>
        <p:spPr>
          <a:xfrm>
            <a:off x="8619684" y="3308172"/>
            <a:ext cx="3169206" cy="22348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/>
              <a:t>Magazine</a:t>
            </a:r>
            <a:endParaRPr lang="en-AU" sz="6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0682A2-7DD1-431C-B28F-7B2076D9AD16}"/>
              </a:ext>
            </a:extLst>
          </p:cNvPr>
          <p:cNvSpPr/>
          <p:nvPr/>
        </p:nvSpPr>
        <p:spPr>
          <a:xfrm>
            <a:off x="2769728" y="4715127"/>
            <a:ext cx="2932572" cy="1655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/>
              <a:t>Canvas</a:t>
            </a:r>
            <a:endParaRPr lang="en-AU" sz="6000" dirty="0"/>
          </a:p>
        </p:txBody>
      </p:sp>
    </p:spTree>
    <p:extLst>
      <p:ext uri="{BB962C8B-B14F-4D97-AF65-F5344CB8AC3E}">
        <p14:creationId xmlns:p14="http://schemas.microsoft.com/office/powerpoint/2010/main" val="27122972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9E6E-31D0-4E38-BE7B-EB6533F6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8B3F-E17F-4778-BCB4-2E09D2302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News (UC centric)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CD8C3E-5C75-4D96-986C-DA773B68B59A}"/>
              </a:ext>
            </a:extLst>
          </p:cNvPr>
          <p:cNvSpPr/>
          <p:nvPr/>
        </p:nvSpPr>
        <p:spPr>
          <a:xfrm>
            <a:off x="4956563" y="3979502"/>
            <a:ext cx="2780043" cy="134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Data</a:t>
            </a:r>
            <a:endParaRPr lang="en-AU" sz="6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6B6158-25FE-44D0-A793-17F7FCD8BD20}"/>
              </a:ext>
            </a:extLst>
          </p:cNvPr>
          <p:cNvSpPr/>
          <p:nvPr/>
        </p:nvSpPr>
        <p:spPr>
          <a:xfrm>
            <a:off x="5096999" y="888716"/>
            <a:ext cx="2690580" cy="15525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Socials</a:t>
            </a:r>
            <a:endParaRPr lang="en-AU" sz="6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AA244C-EED6-447E-AD5E-1BF3EA2B134D}"/>
              </a:ext>
            </a:extLst>
          </p:cNvPr>
          <p:cNvSpPr/>
          <p:nvPr/>
        </p:nvSpPr>
        <p:spPr>
          <a:xfrm>
            <a:off x="7622361" y="1116047"/>
            <a:ext cx="2258008" cy="1090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Email</a:t>
            </a:r>
            <a:endParaRPr lang="en-AU" sz="6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CF677-ACAB-472A-BC24-B10509CB8E14}"/>
              </a:ext>
            </a:extLst>
          </p:cNvPr>
          <p:cNvSpPr/>
          <p:nvPr/>
        </p:nvSpPr>
        <p:spPr>
          <a:xfrm>
            <a:off x="9792842" y="1324115"/>
            <a:ext cx="1816411" cy="6746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Word of month</a:t>
            </a:r>
            <a:endParaRPr lang="en-AU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9CE9E0-0CAB-424E-815B-3755D15C4F8B}"/>
              </a:ext>
            </a:extLst>
          </p:cNvPr>
          <p:cNvCxnSpPr/>
          <p:nvPr/>
        </p:nvCxnSpPr>
        <p:spPr>
          <a:xfrm>
            <a:off x="6346585" y="2758008"/>
            <a:ext cx="0" cy="90477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5C4407-E7DA-47F4-893F-FECE7C6EA5FF}"/>
              </a:ext>
            </a:extLst>
          </p:cNvPr>
          <p:cNvCxnSpPr/>
          <p:nvPr/>
        </p:nvCxnSpPr>
        <p:spPr>
          <a:xfrm flipH="1">
            <a:off x="6882804" y="2441290"/>
            <a:ext cx="1414914" cy="122149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6D90D2-3091-4931-8B6C-8CBB4A6E7F27}"/>
              </a:ext>
            </a:extLst>
          </p:cNvPr>
          <p:cNvCxnSpPr>
            <a:cxnSpLocks/>
          </p:cNvCxnSpPr>
          <p:nvPr/>
        </p:nvCxnSpPr>
        <p:spPr>
          <a:xfrm flipH="1">
            <a:off x="7508446" y="2078920"/>
            <a:ext cx="3007592" cy="177636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7637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1611A8-B9AF-4D64-A603-9D6EC63BD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734" y="3989910"/>
            <a:ext cx="8025515" cy="29494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EC9FE8-93D6-44DA-802A-5EDA4432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27" y="118702"/>
            <a:ext cx="3897429" cy="1325563"/>
          </a:xfrm>
        </p:spPr>
        <p:txBody>
          <a:bodyPr/>
          <a:lstStyle/>
          <a:p>
            <a:r>
              <a:rPr lang="en-US" dirty="0" err="1"/>
              <a:t>DataFlow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1D2CFC-6C54-4C07-8A9D-2EF74735B656}"/>
              </a:ext>
            </a:extLst>
          </p:cNvPr>
          <p:cNvSpPr/>
          <p:nvPr/>
        </p:nvSpPr>
        <p:spPr>
          <a:xfrm>
            <a:off x="46938" y="4542210"/>
            <a:ext cx="2780043" cy="134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Data</a:t>
            </a:r>
            <a:endParaRPr lang="en-AU" sz="6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9FF1E-2DB8-4CD6-86F0-13F420B10055}"/>
              </a:ext>
            </a:extLst>
          </p:cNvPr>
          <p:cNvSpPr/>
          <p:nvPr/>
        </p:nvSpPr>
        <p:spPr>
          <a:xfrm>
            <a:off x="187374" y="1451424"/>
            <a:ext cx="2690580" cy="15525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Socials</a:t>
            </a:r>
            <a:endParaRPr lang="en-AU" sz="6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3A145D-7907-4E48-8897-9FA35025E961}"/>
              </a:ext>
            </a:extLst>
          </p:cNvPr>
          <p:cNvSpPr/>
          <p:nvPr/>
        </p:nvSpPr>
        <p:spPr>
          <a:xfrm>
            <a:off x="2712736" y="1678755"/>
            <a:ext cx="2258008" cy="1090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Email</a:t>
            </a:r>
            <a:endParaRPr lang="en-AU" sz="6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590AAC-A0E7-49CD-A0E1-D1874AC00A06}"/>
              </a:ext>
            </a:extLst>
          </p:cNvPr>
          <p:cNvSpPr/>
          <p:nvPr/>
        </p:nvSpPr>
        <p:spPr>
          <a:xfrm>
            <a:off x="4883217" y="1886823"/>
            <a:ext cx="1816411" cy="6746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Word of month</a:t>
            </a:r>
            <a:endParaRPr lang="en-AU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22E8A9-8C51-4C2E-95F6-AF0FA89C3B85}"/>
              </a:ext>
            </a:extLst>
          </p:cNvPr>
          <p:cNvSpPr/>
          <p:nvPr/>
        </p:nvSpPr>
        <p:spPr>
          <a:xfrm>
            <a:off x="3840480" y="3850105"/>
            <a:ext cx="8304582" cy="2889169"/>
          </a:xfrm>
          <a:custGeom>
            <a:avLst/>
            <a:gdLst>
              <a:gd name="connsiteX0" fmla="*/ 0 w 8304582"/>
              <a:gd name="connsiteY0" fmla="*/ 0 h 2889169"/>
              <a:gd name="connsiteX1" fmla="*/ 8304582 w 8304582"/>
              <a:gd name="connsiteY1" fmla="*/ 0 h 2889169"/>
              <a:gd name="connsiteX2" fmla="*/ 8304582 w 8304582"/>
              <a:gd name="connsiteY2" fmla="*/ 2889169 h 2889169"/>
              <a:gd name="connsiteX3" fmla="*/ 0 w 8304582"/>
              <a:gd name="connsiteY3" fmla="*/ 2889169 h 2889169"/>
              <a:gd name="connsiteX4" fmla="*/ 0 w 8304582"/>
              <a:gd name="connsiteY4" fmla="*/ 0 h 288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4582" h="2889169" extrusionOk="0">
                <a:moveTo>
                  <a:pt x="0" y="0"/>
                </a:moveTo>
                <a:cubicBezTo>
                  <a:pt x="3769768" y="-5264"/>
                  <a:pt x="4224170" y="84467"/>
                  <a:pt x="8304582" y="0"/>
                </a:cubicBezTo>
                <a:cubicBezTo>
                  <a:pt x="8176409" y="314242"/>
                  <a:pt x="8433732" y="2059744"/>
                  <a:pt x="8304582" y="2889169"/>
                </a:cubicBezTo>
                <a:cubicBezTo>
                  <a:pt x="5497886" y="2995489"/>
                  <a:pt x="3459587" y="2881520"/>
                  <a:pt x="0" y="2889169"/>
                </a:cubicBezTo>
                <a:cubicBezTo>
                  <a:pt x="160128" y="2282671"/>
                  <a:pt x="25049" y="379342"/>
                  <a:pt x="0" y="0"/>
                </a:cubicBezTo>
                <a:close/>
              </a:path>
            </a:pathLst>
          </a:custGeom>
          <a:noFill/>
          <a:ln w="7620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12C7E7-6076-4593-B930-98BDA62F9806}"/>
              </a:ext>
            </a:extLst>
          </p:cNvPr>
          <p:cNvSpPr/>
          <p:nvPr/>
        </p:nvSpPr>
        <p:spPr>
          <a:xfrm>
            <a:off x="6387444" y="4749312"/>
            <a:ext cx="2961733" cy="1090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Anthony</a:t>
            </a:r>
            <a:endParaRPr lang="en-AU" sz="6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93042-9EF8-4B08-B001-1364CB13E232}"/>
              </a:ext>
            </a:extLst>
          </p:cNvPr>
          <p:cNvSpPr/>
          <p:nvPr/>
        </p:nvSpPr>
        <p:spPr>
          <a:xfrm>
            <a:off x="9941914" y="1934301"/>
            <a:ext cx="1816411" cy="67461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 err="1"/>
              <a:t>Visualisation</a:t>
            </a:r>
            <a:endParaRPr lang="en-AU" sz="2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81CB04-0F36-4198-B698-050035E6BE1E}"/>
              </a:ext>
            </a:extLst>
          </p:cNvPr>
          <p:cNvCxnSpPr>
            <a:cxnSpLocks/>
          </p:cNvCxnSpPr>
          <p:nvPr/>
        </p:nvCxnSpPr>
        <p:spPr>
          <a:xfrm flipV="1">
            <a:off x="10850119" y="1317523"/>
            <a:ext cx="0" cy="50644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FC9FA0B-2EEE-4CF7-9BAC-E518C3621455}"/>
              </a:ext>
            </a:extLst>
          </p:cNvPr>
          <p:cNvSpPr/>
          <p:nvPr/>
        </p:nvSpPr>
        <p:spPr>
          <a:xfrm>
            <a:off x="9941913" y="122070"/>
            <a:ext cx="1816411" cy="9424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ARTICLE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to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MAG</a:t>
            </a:r>
            <a:endParaRPr lang="en-AU" sz="2000" dirty="0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3AA38C6E-0B22-445F-B0FE-8CEEEF0FD2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9871588" y="1570747"/>
            <a:ext cx="796413" cy="782478"/>
          </a:xfrm>
          <a:prstGeom prst="curvedConnector3">
            <a:avLst>
              <a:gd name="adj1" fmla="val 170988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8C5311-8E41-48FB-B100-C5B127AF2129}"/>
              </a:ext>
            </a:extLst>
          </p:cNvPr>
          <p:cNvCxnSpPr>
            <a:cxnSpLocks/>
          </p:cNvCxnSpPr>
          <p:nvPr/>
        </p:nvCxnSpPr>
        <p:spPr>
          <a:xfrm flipV="1">
            <a:off x="10933693" y="2984420"/>
            <a:ext cx="0" cy="50644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11A737-BF3E-4EB4-B4FD-DFCA19CC01F2}"/>
              </a:ext>
            </a:extLst>
          </p:cNvPr>
          <p:cNvCxnSpPr/>
          <p:nvPr/>
        </p:nvCxnSpPr>
        <p:spPr>
          <a:xfrm>
            <a:off x="1436960" y="3320716"/>
            <a:ext cx="0" cy="90477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110E72-F444-4417-9A98-7C98A29A027A}"/>
              </a:ext>
            </a:extLst>
          </p:cNvPr>
          <p:cNvCxnSpPr/>
          <p:nvPr/>
        </p:nvCxnSpPr>
        <p:spPr>
          <a:xfrm flipH="1">
            <a:off x="1973179" y="3003998"/>
            <a:ext cx="1414914" cy="122149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1C68F1-568D-41AC-A4C3-6402B4225A34}"/>
              </a:ext>
            </a:extLst>
          </p:cNvPr>
          <p:cNvCxnSpPr>
            <a:cxnSpLocks/>
          </p:cNvCxnSpPr>
          <p:nvPr/>
        </p:nvCxnSpPr>
        <p:spPr>
          <a:xfrm flipH="1">
            <a:off x="2598821" y="2641628"/>
            <a:ext cx="3007592" cy="177636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7CBE9A-DC10-42D5-8A4B-235F2F89EC73}"/>
              </a:ext>
            </a:extLst>
          </p:cNvPr>
          <p:cNvCxnSpPr/>
          <p:nvPr/>
        </p:nvCxnSpPr>
        <p:spPr>
          <a:xfrm>
            <a:off x="2877954" y="5149516"/>
            <a:ext cx="96252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436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9FE8-93D6-44DA-802A-5EDA4432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27" y="118702"/>
            <a:ext cx="3897429" cy="1325563"/>
          </a:xfrm>
        </p:spPr>
        <p:txBody>
          <a:bodyPr/>
          <a:lstStyle/>
          <a:p>
            <a:r>
              <a:rPr lang="en-US" dirty="0"/>
              <a:t>Comms Options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1D2CFC-6C54-4C07-8A9D-2EF74735B656}"/>
              </a:ext>
            </a:extLst>
          </p:cNvPr>
          <p:cNvSpPr/>
          <p:nvPr/>
        </p:nvSpPr>
        <p:spPr>
          <a:xfrm>
            <a:off x="3798700" y="5283561"/>
            <a:ext cx="4538979" cy="134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Analysis</a:t>
            </a:r>
            <a:endParaRPr lang="en-AU" sz="6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9FF1E-2DB8-4CD6-86F0-13F420B10055}"/>
              </a:ext>
            </a:extLst>
          </p:cNvPr>
          <p:cNvSpPr/>
          <p:nvPr/>
        </p:nvSpPr>
        <p:spPr>
          <a:xfrm>
            <a:off x="106491" y="5186724"/>
            <a:ext cx="2690580" cy="15525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Data</a:t>
            </a:r>
            <a:endParaRPr lang="en-AU" sz="60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90FA7F-00CF-466D-A908-CA5016595886}"/>
              </a:ext>
            </a:extLst>
          </p:cNvPr>
          <p:cNvCxnSpPr>
            <a:cxnSpLocks/>
          </p:cNvCxnSpPr>
          <p:nvPr/>
        </p:nvCxnSpPr>
        <p:spPr>
          <a:xfrm>
            <a:off x="3057770" y="5957787"/>
            <a:ext cx="5435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C6BEDFB-E318-42F8-8A35-74EC2317666A}"/>
              </a:ext>
            </a:extLst>
          </p:cNvPr>
          <p:cNvSpPr/>
          <p:nvPr/>
        </p:nvSpPr>
        <p:spPr>
          <a:xfrm>
            <a:off x="9339309" y="5181500"/>
            <a:ext cx="2690580" cy="15525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/>
              <a:t>Results</a:t>
            </a:r>
            <a:endParaRPr lang="en-AU" sz="6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B0DE26-CCAA-45C4-A018-F7216C4C527C}"/>
              </a:ext>
            </a:extLst>
          </p:cNvPr>
          <p:cNvCxnSpPr>
            <a:cxnSpLocks/>
          </p:cNvCxnSpPr>
          <p:nvPr/>
        </p:nvCxnSpPr>
        <p:spPr>
          <a:xfrm>
            <a:off x="8616355" y="5957787"/>
            <a:ext cx="5435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098A14-7246-46CE-9372-B8E5C7E4454D}"/>
              </a:ext>
            </a:extLst>
          </p:cNvPr>
          <p:cNvSpPr txBox="1"/>
          <p:nvPr/>
        </p:nvSpPr>
        <p:spPr>
          <a:xfrm>
            <a:off x="410772" y="3067468"/>
            <a:ext cx="208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 information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27206-145A-4F6D-9B16-6CFEE49270F9}"/>
              </a:ext>
            </a:extLst>
          </p:cNvPr>
          <p:cNvSpPr txBox="1"/>
          <p:nvPr/>
        </p:nvSpPr>
        <p:spPr>
          <a:xfrm>
            <a:off x="410772" y="1413425"/>
            <a:ext cx="208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 our student body want to know?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653192-B065-4F98-A62E-F4CCAA943D48}"/>
              </a:ext>
            </a:extLst>
          </p:cNvPr>
          <p:cNvCxnSpPr>
            <a:cxnSpLocks/>
          </p:cNvCxnSpPr>
          <p:nvPr/>
        </p:nvCxnSpPr>
        <p:spPr>
          <a:xfrm>
            <a:off x="3255141" y="3229245"/>
            <a:ext cx="5435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8207B2-B2E7-4B74-B561-CA7D40FFBF4E}"/>
              </a:ext>
            </a:extLst>
          </p:cNvPr>
          <p:cNvSpPr txBox="1"/>
          <p:nvPr/>
        </p:nvSpPr>
        <p:spPr>
          <a:xfrm>
            <a:off x="4792394" y="2717531"/>
            <a:ext cx="1613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content based of what people want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ADE73-2C54-4368-A557-BC95329833E8}"/>
              </a:ext>
            </a:extLst>
          </p:cNvPr>
          <p:cNvSpPr txBox="1"/>
          <p:nvPr/>
        </p:nvSpPr>
        <p:spPr>
          <a:xfrm>
            <a:off x="9339309" y="2579031"/>
            <a:ext cx="2082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online (blog and streams) mag comes out xx months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29FB82-97BD-4D06-A8C2-FA85E6639533}"/>
              </a:ext>
            </a:extLst>
          </p:cNvPr>
          <p:cNvCxnSpPr>
            <a:cxnSpLocks/>
          </p:cNvCxnSpPr>
          <p:nvPr/>
        </p:nvCxnSpPr>
        <p:spPr>
          <a:xfrm>
            <a:off x="8281890" y="3170526"/>
            <a:ext cx="5435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97B2D-6F7D-4857-9648-1CDCCF3BA88E}"/>
              </a:ext>
            </a:extLst>
          </p:cNvPr>
          <p:cNvSpPr/>
          <p:nvPr/>
        </p:nvSpPr>
        <p:spPr>
          <a:xfrm>
            <a:off x="1914335" y="1336512"/>
            <a:ext cx="1143435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200" dirty="0" err="1"/>
              <a:t>Visualisation</a:t>
            </a:r>
            <a:endParaRPr lang="en-AU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A0CFF0-B35A-4AB9-8FCF-67EB753681E7}"/>
              </a:ext>
            </a:extLst>
          </p:cNvPr>
          <p:cNvSpPr/>
          <p:nvPr/>
        </p:nvSpPr>
        <p:spPr>
          <a:xfrm>
            <a:off x="5949418" y="2324151"/>
            <a:ext cx="1143435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200" dirty="0" err="1"/>
              <a:t>Visualisation</a:t>
            </a:r>
            <a:endParaRPr lang="en-AU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08A7EE-BE3A-4D7D-8030-C85AF9E6AB5C}"/>
              </a:ext>
            </a:extLst>
          </p:cNvPr>
          <p:cNvSpPr/>
          <p:nvPr/>
        </p:nvSpPr>
        <p:spPr>
          <a:xfrm>
            <a:off x="10277892" y="1868855"/>
            <a:ext cx="1143435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200" dirty="0" err="1"/>
              <a:t>Visualisation</a:t>
            </a:r>
            <a:endParaRPr lang="en-AU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3F8201-8473-4F4E-9391-3963D97D510C}"/>
              </a:ext>
            </a:extLst>
          </p:cNvPr>
          <p:cNvSpPr/>
          <p:nvPr/>
        </p:nvSpPr>
        <p:spPr>
          <a:xfrm>
            <a:off x="10430292" y="2021255"/>
            <a:ext cx="1143435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200" dirty="0" err="1"/>
              <a:t>Visualisation</a:t>
            </a:r>
            <a:endParaRPr lang="en-AU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CC8B3D-3896-4D73-996C-5844CAA8D351}"/>
              </a:ext>
            </a:extLst>
          </p:cNvPr>
          <p:cNvSpPr/>
          <p:nvPr/>
        </p:nvSpPr>
        <p:spPr>
          <a:xfrm>
            <a:off x="10582692" y="2173655"/>
            <a:ext cx="1143435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200" dirty="0" err="1"/>
              <a:t>Visualisation</a:t>
            </a:r>
            <a:endParaRPr lang="en-AU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B0C244-B9A3-4BF1-880D-40FE670CCB87}"/>
              </a:ext>
            </a:extLst>
          </p:cNvPr>
          <p:cNvSpPr/>
          <p:nvPr/>
        </p:nvSpPr>
        <p:spPr>
          <a:xfrm>
            <a:off x="10735092" y="2326055"/>
            <a:ext cx="1143435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200" dirty="0" err="1"/>
              <a:t>Visualisation</a:t>
            </a:r>
            <a:endParaRPr lang="en-AU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33320-5E6A-4B17-84D1-7CB7C1EEE6BF}"/>
              </a:ext>
            </a:extLst>
          </p:cNvPr>
          <p:cNvSpPr/>
          <p:nvPr/>
        </p:nvSpPr>
        <p:spPr>
          <a:xfrm>
            <a:off x="10887492" y="2478455"/>
            <a:ext cx="1143435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200" dirty="0" err="1"/>
              <a:t>Visualisation</a:t>
            </a:r>
            <a:endParaRPr lang="en-AU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3D237E-B050-4549-84AB-C94D1CE88194}"/>
              </a:ext>
            </a:extLst>
          </p:cNvPr>
          <p:cNvSpPr/>
          <p:nvPr/>
        </p:nvSpPr>
        <p:spPr>
          <a:xfrm>
            <a:off x="11039892" y="2630855"/>
            <a:ext cx="1143435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200" dirty="0" err="1"/>
              <a:t>Visualisation</a:t>
            </a:r>
            <a:endParaRPr lang="en-AU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DCCC5-3E57-4596-AFB7-34F8C996FBA4}"/>
              </a:ext>
            </a:extLst>
          </p:cNvPr>
          <p:cNvSpPr/>
          <p:nvPr/>
        </p:nvSpPr>
        <p:spPr>
          <a:xfrm>
            <a:off x="11192292" y="2783255"/>
            <a:ext cx="1143435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200" dirty="0" err="1"/>
              <a:t>Visualisation</a:t>
            </a:r>
            <a:endParaRPr lang="en-AU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92FD67-BA88-4820-ACD3-38548FDA16CA}"/>
              </a:ext>
            </a:extLst>
          </p:cNvPr>
          <p:cNvSpPr/>
          <p:nvPr/>
        </p:nvSpPr>
        <p:spPr>
          <a:xfrm>
            <a:off x="11344692" y="2935655"/>
            <a:ext cx="1143435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200" dirty="0" err="1"/>
              <a:t>Visualisation</a:t>
            </a:r>
            <a:endParaRPr lang="en-AU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2759C5-803C-4B2D-99A5-6FC5288AE6D1}"/>
              </a:ext>
            </a:extLst>
          </p:cNvPr>
          <p:cNvSpPr/>
          <p:nvPr/>
        </p:nvSpPr>
        <p:spPr>
          <a:xfrm>
            <a:off x="11497092" y="3088055"/>
            <a:ext cx="1143435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200" dirty="0" err="1"/>
              <a:t>Visualisation</a:t>
            </a:r>
            <a:endParaRPr lang="en-AU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9EAE6-B001-4D7D-90CA-00D1F15F4BA6}"/>
              </a:ext>
            </a:extLst>
          </p:cNvPr>
          <p:cNvSpPr/>
          <p:nvPr/>
        </p:nvSpPr>
        <p:spPr>
          <a:xfrm>
            <a:off x="11649492" y="3240455"/>
            <a:ext cx="1143435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200" dirty="0" err="1"/>
              <a:t>Visualisation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992934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3CA4-25FF-403B-A898-C5F0FA8C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 cycle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59EDAD-FA46-4117-8352-CF66160ACD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57791"/>
              </p:ext>
            </p:extLst>
          </p:nvPr>
        </p:nvGraphicFramePr>
        <p:xfrm>
          <a:off x="4917831" y="82681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1B7884-4EDB-43FD-9108-D064239F4F9F}"/>
              </a:ext>
            </a:extLst>
          </p:cNvPr>
          <p:cNvSpPr txBox="1"/>
          <p:nvPr/>
        </p:nvSpPr>
        <p:spPr>
          <a:xfrm>
            <a:off x="604911" y="5569516"/>
            <a:ext cx="5097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important because it is a sampling design that effects the number and type of response the community gives.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19964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3CA4-25FF-403B-A898-C5F0FA8C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 cycle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59EDAD-FA46-4117-8352-CF66160ACD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437896"/>
              </p:ext>
            </p:extLst>
          </p:nvPr>
        </p:nvGraphicFramePr>
        <p:xfrm>
          <a:off x="1073425" y="2014330"/>
          <a:ext cx="10280375" cy="3815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78415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9D9A-3832-441F-864B-376B0EC34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/>
              <a:t>DOOOO this…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10EA9-2451-4E16-82F7-9B6BDCC0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15423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51ACCD-83FE-4B1C-8E6F-26E0E535FE30}"/>
              </a:ext>
            </a:extLst>
          </p:cNvPr>
          <p:cNvSpPr/>
          <p:nvPr/>
        </p:nvSpPr>
        <p:spPr>
          <a:xfrm>
            <a:off x="8506327" y="3457074"/>
            <a:ext cx="3320715" cy="297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rats removed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E033A0-8281-42CA-9237-50B71D0F41EA}"/>
              </a:ext>
            </a:extLst>
          </p:cNvPr>
          <p:cNvSpPr/>
          <p:nvPr/>
        </p:nvSpPr>
        <p:spPr>
          <a:xfrm>
            <a:off x="4894848" y="3457073"/>
            <a:ext cx="3320715" cy="297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Stoats removed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FD9CE-3230-4A37-ACF3-FC6C87572992}"/>
              </a:ext>
            </a:extLst>
          </p:cNvPr>
          <p:cNvSpPr/>
          <p:nvPr/>
        </p:nvSpPr>
        <p:spPr>
          <a:xfrm>
            <a:off x="8526379" y="240631"/>
            <a:ext cx="3320715" cy="297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Stoats and Rats removed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C26E81-EFD5-459D-8F5C-8837A7A509B6}"/>
              </a:ext>
            </a:extLst>
          </p:cNvPr>
          <p:cNvSpPr/>
          <p:nvPr/>
        </p:nvSpPr>
        <p:spPr>
          <a:xfrm>
            <a:off x="4965031" y="240631"/>
            <a:ext cx="3320715" cy="297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Without both Stoats and Rats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78A5E41-BE76-46DA-89EA-86C49AF07E28}"/>
              </a:ext>
            </a:extLst>
          </p:cNvPr>
          <p:cNvSpPr/>
          <p:nvPr/>
        </p:nvSpPr>
        <p:spPr>
          <a:xfrm>
            <a:off x="5261810" y="2332206"/>
            <a:ext cx="117107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Beech seed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0C1F36-E2A7-4D42-B5EA-AAE2465BEFEE}"/>
              </a:ext>
            </a:extLst>
          </p:cNvPr>
          <p:cNvSpPr/>
          <p:nvPr/>
        </p:nvSpPr>
        <p:spPr>
          <a:xfrm>
            <a:off x="6729662" y="2331621"/>
            <a:ext cx="142173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Mouse abundance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383715-3B9E-4BCF-B4FE-C7FA7507AF3E}"/>
              </a:ext>
            </a:extLst>
          </p:cNvPr>
          <p:cNvSpPr/>
          <p:nvPr/>
        </p:nvSpPr>
        <p:spPr>
          <a:xfrm>
            <a:off x="5914521" y="558008"/>
            <a:ext cx="142173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Rat MNA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1F68FE-D6A2-44F2-9B0A-9C4BBDF01C8B}"/>
              </a:ext>
            </a:extLst>
          </p:cNvPr>
          <p:cNvSpPr/>
          <p:nvPr/>
        </p:nvSpPr>
        <p:spPr>
          <a:xfrm>
            <a:off x="8799094" y="2228998"/>
            <a:ext cx="117107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Beech seed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9EBCDA-985B-4061-97B5-CD8FA53F9CEF}"/>
              </a:ext>
            </a:extLst>
          </p:cNvPr>
          <p:cNvSpPr/>
          <p:nvPr/>
        </p:nvSpPr>
        <p:spPr>
          <a:xfrm>
            <a:off x="10266946" y="2228413"/>
            <a:ext cx="142173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Mouse abundance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6E8400-8B90-4EC6-BD91-1982C001E49F}"/>
              </a:ext>
            </a:extLst>
          </p:cNvPr>
          <p:cNvSpPr/>
          <p:nvPr/>
        </p:nvSpPr>
        <p:spPr>
          <a:xfrm>
            <a:off x="9451805" y="454800"/>
            <a:ext cx="142173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Rat MNA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5FE72C6-69EB-4FD5-B2A2-A9DA6A0EE4D4}"/>
              </a:ext>
            </a:extLst>
          </p:cNvPr>
          <p:cNvSpPr/>
          <p:nvPr/>
        </p:nvSpPr>
        <p:spPr>
          <a:xfrm>
            <a:off x="5261810" y="5583267"/>
            <a:ext cx="117107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Beech seed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CAF3B51-DF06-4995-87AF-138B41E9A925}"/>
              </a:ext>
            </a:extLst>
          </p:cNvPr>
          <p:cNvSpPr/>
          <p:nvPr/>
        </p:nvSpPr>
        <p:spPr>
          <a:xfrm>
            <a:off x="6729662" y="5582682"/>
            <a:ext cx="142173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Mouse abundance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0046E67-3DC7-47FC-A0CB-452539E3AA51}"/>
              </a:ext>
            </a:extLst>
          </p:cNvPr>
          <p:cNvSpPr/>
          <p:nvPr/>
        </p:nvSpPr>
        <p:spPr>
          <a:xfrm>
            <a:off x="5914521" y="3809069"/>
            <a:ext cx="142173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Rat MNA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1711364-F3A1-4750-8029-BA2F94B56BD0}"/>
              </a:ext>
            </a:extLst>
          </p:cNvPr>
          <p:cNvSpPr/>
          <p:nvPr/>
        </p:nvSpPr>
        <p:spPr>
          <a:xfrm>
            <a:off x="8649699" y="5415137"/>
            <a:ext cx="117107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Beech seed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A21CFA-BD8B-48B5-A54C-F8F592F9DBD5}"/>
              </a:ext>
            </a:extLst>
          </p:cNvPr>
          <p:cNvSpPr/>
          <p:nvPr/>
        </p:nvSpPr>
        <p:spPr>
          <a:xfrm>
            <a:off x="10117551" y="5414552"/>
            <a:ext cx="142173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Mouse abundance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5454445-E6C1-4465-B96A-B779A13C75A8}"/>
              </a:ext>
            </a:extLst>
          </p:cNvPr>
          <p:cNvSpPr/>
          <p:nvPr/>
        </p:nvSpPr>
        <p:spPr>
          <a:xfrm>
            <a:off x="9302410" y="3640939"/>
            <a:ext cx="142173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Rat MNA</a:t>
            </a:r>
            <a:endParaRPr lang="en-A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0112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51ACCD-83FE-4B1C-8E6F-26E0E535FE30}"/>
              </a:ext>
            </a:extLst>
          </p:cNvPr>
          <p:cNvSpPr/>
          <p:nvPr/>
        </p:nvSpPr>
        <p:spPr>
          <a:xfrm>
            <a:off x="8506327" y="3457074"/>
            <a:ext cx="3320715" cy="297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rats removed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E033A0-8281-42CA-9237-50B71D0F41EA}"/>
              </a:ext>
            </a:extLst>
          </p:cNvPr>
          <p:cNvSpPr/>
          <p:nvPr/>
        </p:nvSpPr>
        <p:spPr>
          <a:xfrm>
            <a:off x="4894848" y="3457073"/>
            <a:ext cx="3320715" cy="297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Stoats removed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FD9CE-3230-4A37-ACF3-FC6C87572992}"/>
              </a:ext>
            </a:extLst>
          </p:cNvPr>
          <p:cNvSpPr/>
          <p:nvPr/>
        </p:nvSpPr>
        <p:spPr>
          <a:xfrm>
            <a:off x="8526379" y="240631"/>
            <a:ext cx="3320715" cy="297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Stoats and Rats removed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C26E81-EFD5-459D-8F5C-8837A7A509B6}"/>
              </a:ext>
            </a:extLst>
          </p:cNvPr>
          <p:cNvSpPr/>
          <p:nvPr/>
        </p:nvSpPr>
        <p:spPr>
          <a:xfrm>
            <a:off x="4965031" y="240631"/>
            <a:ext cx="3320715" cy="297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Without both Stoats and Rats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78A5E41-BE76-46DA-89EA-86C49AF07E28}"/>
              </a:ext>
            </a:extLst>
          </p:cNvPr>
          <p:cNvSpPr/>
          <p:nvPr/>
        </p:nvSpPr>
        <p:spPr>
          <a:xfrm>
            <a:off x="5261810" y="2332206"/>
            <a:ext cx="117107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Beech seed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0C1F36-E2A7-4D42-B5EA-AAE2465BEFEE}"/>
              </a:ext>
            </a:extLst>
          </p:cNvPr>
          <p:cNvSpPr/>
          <p:nvPr/>
        </p:nvSpPr>
        <p:spPr>
          <a:xfrm>
            <a:off x="6729662" y="2331621"/>
            <a:ext cx="142173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Mouse abundance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383715-3B9E-4BCF-B4FE-C7FA7507AF3E}"/>
              </a:ext>
            </a:extLst>
          </p:cNvPr>
          <p:cNvSpPr/>
          <p:nvPr/>
        </p:nvSpPr>
        <p:spPr>
          <a:xfrm>
            <a:off x="5914521" y="558008"/>
            <a:ext cx="142173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Rat MNA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1F68FE-D6A2-44F2-9B0A-9C4BBDF01C8B}"/>
              </a:ext>
            </a:extLst>
          </p:cNvPr>
          <p:cNvSpPr/>
          <p:nvPr/>
        </p:nvSpPr>
        <p:spPr>
          <a:xfrm>
            <a:off x="8799094" y="2228998"/>
            <a:ext cx="117107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Beech seed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9EBCDA-985B-4061-97B5-CD8FA53F9CEF}"/>
              </a:ext>
            </a:extLst>
          </p:cNvPr>
          <p:cNvSpPr/>
          <p:nvPr/>
        </p:nvSpPr>
        <p:spPr>
          <a:xfrm>
            <a:off x="10266946" y="2228413"/>
            <a:ext cx="142173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Mouse abundance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6E8400-8B90-4EC6-BD91-1982C001E49F}"/>
              </a:ext>
            </a:extLst>
          </p:cNvPr>
          <p:cNvSpPr/>
          <p:nvPr/>
        </p:nvSpPr>
        <p:spPr>
          <a:xfrm>
            <a:off x="9451805" y="454800"/>
            <a:ext cx="142173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Rat MNA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5FE72C6-69EB-4FD5-B2A2-A9DA6A0EE4D4}"/>
              </a:ext>
            </a:extLst>
          </p:cNvPr>
          <p:cNvSpPr/>
          <p:nvPr/>
        </p:nvSpPr>
        <p:spPr>
          <a:xfrm>
            <a:off x="5261810" y="5583267"/>
            <a:ext cx="117107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Beech seed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CAF3B51-DF06-4995-87AF-138B41E9A925}"/>
              </a:ext>
            </a:extLst>
          </p:cNvPr>
          <p:cNvSpPr/>
          <p:nvPr/>
        </p:nvSpPr>
        <p:spPr>
          <a:xfrm>
            <a:off x="6729662" y="5582682"/>
            <a:ext cx="142173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Mouse abundance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0046E67-3DC7-47FC-A0CB-452539E3AA51}"/>
              </a:ext>
            </a:extLst>
          </p:cNvPr>
          <p:cNvSpPr/>
          <p:nvPr/>
        </p:nvSpPr>
        <p:spPr>
          <a:xfrm>
            <a:off x="5914521" y="3809069"/>
            <a:ext cx="142173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Rat MNA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1711364-F3A1-4750-8029-BA2F94B56BD0}"/>
              </a:ext>
            </a:extLst>
          </p:cNvPr>
          <p:cNvSpPr/>
          <p:nvPr/>
        </p:nvSpPr>
        <p:spPr>
          <a:xfrm>
            <a:off x="8649699" y="5415137"/>
            <a:ext cx="117107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Beech seed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A21CFA-BD8B-48B5-A54C-F8F592F9DBD5}"/>
              </a:ext>
            </a:extLst>
          </p:cNvPr>
          <p:cNvSpPr/>
          <p:nvPr/>
        </p:nvSpPr>
        <p:spPr>
          <a:xfrm>
            <a:off x="10117551" y="5414552"/>
            <a:ext cx="142173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Mouse abundance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5454445-E6C1-4465-B96A-B779A13C75A8}"/>
              </a:ext>
            </a:extLst>
          </p:cNvPr>
          <p:cNvSpPr/>
          <p:nvPr/>
        </p:nvSpPr>
        <p:spPr>
          <a:xfrm>
            <a:off x="9302410" y="3640939"/>
            <a:ext cx="142173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Rat MNA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05775FA-F7D2-4432-A282-49D21F7D0D42}"/>
              </a:ext>
            </a:extLst>
          </p:cNvPr>
          <p:cNvSpPr/>
          <p:nvPr/>
        </p:nvSpPr>
        <p:spPr>
          <a:xfrm>
            <a:off x="6311063" y="5742628"/>
            <a:ext cx="625643" cy="31477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2029647-E11C-4AB0-879E-A4E3E129B2C7}"/>
              </a:ext>
            </a:extLst>
          </p:cNvPr>
          <p:cNvSpPr/>
          <p:nvPr/>
        </p:nvSpPr>
        <p:spPr>
          <a:xfrm>
            <a:off x="9700454" y="5576165"/>
            <a:ext cx="625643" cy="31477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B4EC495-779E-4D2B-B30E-F3AFFB15EA9E}"/>
              </a:ext>
            </a:extLst>
          </p:cNvPr>
          <p:cNvSpPr/>
          <p:nvPr/>
        </p:nvSpPr>
        <p:spPr>
          <a:xfrm>
            <a:off x="9803731" y="2399829"/>
            <a:ext cx="625643" cy="31477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A83D2A7-F58A-49CD-B3B7-5720A291D749}"/>
              </a:ext>
            </a:extLst>
          </p:cNvPr>
          <p:cNvSpPr/>
          <p:nvPr/>
        </p:nvSpPr>
        <p:spPr>
          <a:xfrm>
            <a:off x="6296524" y="2491567"/>
            <a:ext cx="625643" cy="31477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7CC8DC7A-DBC7-44A9-BE14-0801E0CAD13A}"/>
              </a:ext>
            </a:extLst>
          </p:cNvPr>
          <p:cNvSpPr/>
          <p:nvPr/>
        </p:nvSpPr>
        <p:spPr>
          <a:xfrm rot="3164501">
            <a:off x="7685933" y="2091199"/>
            <a:ext cx="648659" cy="39662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FCCEAEF1-8DAF-40F0-8A48-247A04BF94CC}"/>
              </a:ext>
            </a:extLst>
          </p:cNvPr>
          <p:cNvSpPr/>
          <p:nvPr/>
        </p:nvSpPr>
        <p:spPr>
          <a:xfrm rot="3164501">
            <a:off x="7615511" y="5346483"/>
            <a:ext cx="648659" cy="39662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62A37D6D-0697-40FC-AB28-9478991937F0}"/>
              </a:ext>
            </a:extLst>
          </p:cNvPr>
          <p:cNvSpPr/>
          <p:nvPr/>
        </p:nvSpPr>
        <p:spPr>
          <a:xfrm rot="3164501">
            <a:off x="11168571" y="2011552"/>
            <a:ext cx="648659" cy="39662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5BEFFA35-AA71-4732-83F8-6AAD02B554CA}"/>
              </a:ext>
            </a:extLst>
          </p:cNvPr>
          <p:cNvSpPr/>
          <p:nvPr/>
        </p:nvSpPr>
        <p:spPr>
          <a:xfrm rot="3164501">
            <a:off x="11385133" y="5433180"/>
            <a:ext cx="648659" cy="39662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6747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5B63-39F0-432C-8A00-0B31CFF2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AB8E9-1A95-4DD0-8848-5B32D648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DB0CD7-8364-4FD4-83A2-B245AFE51F4F}"/>
              </a:ext>
            </a:extLst>
          </p:cNvPr>
          <p:cNvSpPr/>
          <p:nvPr/>
        </p:nvSpPr>
        <p:spPr>
          <a:xfrm>
            <a:off x="8506327" y="3457074"/>
            <a:ext cx="3320715" cy="297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rats removed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26A610-9047-43AD-AFFE-64FFA4EA3A3B}"/>
              </a:ext>
            </a:extLst>
          </p:cNvPr>
          <p:cNvSpPr/>
          <p:nvPr/>
        </p:nvSpPr>
        <p:spPr>
          <a:xfrm>
            <a:off x="4894848" y="3457073"/>
            <a:ext cx="3320715" cy="297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Stoats removed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70DB87-DFA3-4BE9-9ADD-F1572F8848EA}"/>
              </a:ext>
            </a:extLst>
          </p:cNvPr>
          <p:cNvSpPr/>
          <p:nvPr/>
        </p:nvSpPr>
        <p:spPr>
          <a:xfrm>
            <a:off x="8526379" y="240631"/>
            <a:ext cx="3320715" cy="297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Stoats and Rats removed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A73043-8709-4BA3-8794-289F43E1960E}"/>
              </a:ext>
            </a:extLst>
          </p:cNvPr>
          <p:cNvSpPr/>
          <p:nvPr/>
        </p:nvSpPr>
        <p:spPr>
          <a:xfrm>
            <a:off x="4965031" y="240631"/>
            <a:ext cx="3320715" cy="297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Without both Stoats and Rats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F011A6-BA68-48D6-B289-E3516B594014}"/>
              </a:ext>
            </a:extLst>
          </p:cNvPr>
          <p:cNvSpPr/>
          <p:nvPr/>
        </p:nvSpPr>
        <p:spPr>
          <a:xfrm>
            <a:off x="5261810" y="2332206"/>
            <a:ext cx="117107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Beech seed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ACDF35-B515-4AD9-8AF4-5667A4D43574}"/>
              </a:ext>
            </a:extLst>
          </p:cNvPr>
          <p:cNvSpPr/>
          <p:nvPr/>
        </p:nvSpPr>
        <p:spPr>
          <a:xfrm>
            <a:off x="6729662" y="2331621"/>
            <a:ext cx="142173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Mouse abundance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AA2C15-0E3C-4E8D-9853-265A67A1BAB5}"/>
              </a:ext>
            </a:extLst>
          </p:cNvPr>
          <p:cNvSpPr/>
          <p:nvPr/>
        </p:nvSpPr>
        <p:spPr>
          <a:xfrm>
            <a:off x="5914521" y="558008"/>
            <a:ext cx="142173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Rat MNA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0838C2-8A44-43BC-ABBE-82873E37128C}"/>
              </a:ext>
            </a:extLst>
          </p:cNvPr>
          <p:cNvSpPr/>
          <p:nvPr/>
        </p:nvSpPr>
        <p:spPr>
          <a:xfrm>
            <a:off x="8799094" y="2228998"/>
            <a:ext cx="117107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Beech seed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43BEFB7-5DC4-4EC2-87C7-D2139D4B672C}"/>
              </a:ext>
            </a:extLst>
          </p:cNvPr>
          <p:cNvSpPr/>
          <p:nvPr/>
        </p:nvSpPr>
        <p:spPr>
          <a:xfrm>
            <a:off x="10266946" y="2228413"/>
            <a:ext cx="142173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Mouse abundance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320CFD1-F86B-4341-BCD6-F8E81A8D0BAA}"/>
              </a:ext>
            </a:extLst>
          </p:cNvPr>
          <p:cNvSpPr/>
          <p:nvPr/>
        </p:nvSpPr>
        <p:spPr>
          <a:xfrm>
            <a:off x="9451805" y="454800"/>
            <a:ext cx="142173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Rat MNA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FC8B8A6-03E3-4157-BA9A-9C5351960591}"/>
              </a:ext>
            </a:extLst>
          </p:cNvPr>
          <p:cNvSpPr/>
          <p:nvPr/>
        </p:nvSpPr>
        <p:spPr>
          <a:xfrm>
            <a:off x="5261810" y="5583267"/>
            <a:ext cx="117107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Beech seed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67FED7E-5E99-43A1-833E-4371E493B69F}"/>
              </a:ext>
            </a:extLst>
          </p:cNvPr>
          <p:cNvSpPr/>
          <p:nvPr/>
        </p:nvSpPr>
        <p:spPr>
          <a:xfrm>
            <a:off x="6729662" y="5582682"/>
            <a:ext cx="142173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Mouse abundance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BE4B137-5535-4C7E-AF67-8BFC14499035}"/>
              </a:ext>
            </a:extLst>
          </p:cNvPr>
          <p:cNvSpPr/>
          <p:nvPr/>
        </p:nvSpPr>
        <p:spPr>
          <a:xfrm>
            <a:off x="5914521" y="3809069"/>
            <a:ext cx="142173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Rat MNA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190CB0-EC80-4871-B9A7-3E5A6C638BA5}"/>
              </a:ext>
            </a:extLst>
          </p:cNvPr>
          <p:cNvSpPr/>
          <p:nvPr/>
        </p:nvSpPr>
        <p:spPr>
          <a:xfrm>
            <a:off x="8649699" y="5415137"/>
            <a:ext cx="117107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Beech seed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8BFB7D3-28EE-4673-9F79-F0078DC3473F}"/>
              </a:ext>
            </a:extLst>
          </p:cNvPr>
          <p:cNvSpPr/>
          <p:nvPr/>
        </p:nvSpPr>
        <p:spPr>
          <a:xfrm>
            <a:off x="10117551" y="5414552"/>
            <a:ext cx="142173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Mouse abundance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AF52E0-8807-481B-A808-80AD6977A460}"/>
              </a:ext>
            </a:extLst>
          </p:cNvPr>
          <p:cNvSpPr/>
          <p:nvPr/>
        </p:nvSpPr>
        <p:spPr>
          <a:xfrm>
            <a:off x="9302410" y="3640939"/>
            <a:ext cx="1421733" cy="619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Rat MNA</a:t>
            </a:r>
            <a:endParaRPr lang="en-A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268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CD3E-8306-4C53-A62C-D6EC805B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BA875-EE7E-496B-BBD3-F9ACAA95C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Shiny in education references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99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3DDF-CBCA-4617-AD97-2641A0C79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811" y="3632433"/>
            <a:ext cx="3415356" cy="26363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Post-Covid19</a:t>
            </a:r>
            <a:endParaRPr lang="en-AU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70F338-B21B-430D-B6E6-320629324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23991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E64AED2-84FB-4F2B-8046-05C5AA31F8F1}"/>
              </a:ext>
            </a:extLst>
          </p:cNvPr>
          <p:cNvSpPr/>
          <p:nvPr/>
        </p:nvSpPr>
        <p:spPr>
          <a:xfrm>
            <a:off x="1616428" y="6803509"/>
            <a:ext cx="162365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/>
              <a:t>Word of month</a:t>
            </a:r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F1148E-EB6B-4163-8995-276C371749F9}"/>
              </a:ext>
            </a:extLst>
          </p:cNvPr>
          <p:cNvSpPr/>
          <p:nvPr/>
        </p:nvSpPr>
        <p:spPr>
          <a:xfrm>
            <a:off x="1616428" y="7607174"/>
            <a:ext cx="816249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/>
              <a:t>Socials</a:t>
            </a:r>
            <a:endParaRPr lang="en-AU"/>
          </a:p>
        </p:txBody>
      </p:sp>
      <p:pic>
        <p:nvPicPr>
          <p:cNvPr id="13" name="Graphic 12" descr="Network">
            <a:extLst>
              <a:ext uri="{FF2B5EF4-FFF2-40B4-BE49-F238E27FC236}">
                <a16:creationId xmlns:a16="http://schemas.microsoft.com/office/drawing/2014/main" id="{DF3A5A06-5800-4D6A-89A2-902A50CBA8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37677" y="1155155"/>
            <a:ext cx="2273845" cy="227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230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51E0-2882-4D4B-8EEA-B127E3F1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stack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3426-0B7F-4B53-B27E-0DC6C1BCB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5305E9-E376-4F73-BA14-0822178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180"/>
          <a:stretch/>
        </p:blipFill>
        <p:spPr bwMode="auto">
          <a:xfrm>
            <a:off x="5607697" y="534616"/>
            <a:ext cx="5912843" cy="302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8038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84D4FA-3C41-4A4A-B468-8D0543E05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180"/>
          <a:stretch/>
        </p:blipFill>
        <p:spPr bwMode="auto">
          <a:xfrm>
            <a:off x="643467" y="643467"/>
            <a:ext cx="10905066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13AC5033-C62D-4BDA-9A29-0CA2C68EBE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653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2A4B-BEB5-4A34-9D63-9FAF8A13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Doesn’t work like this really</a:t>
            </a:r>
            <a:endParaRPr lang="en-AU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1E0118-EAA9-458B-90F9-68F639850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08060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276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2A4B-BEB5-4A34-9D63-9FAF8A13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Doesn’t look much different?</a:t>
            </a:r>
            <a:endParaRPr lang="en-AU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3A1ACD-3D49-435D-9FB4-7D2AFA217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1990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215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6838CB-8932-4C9A-A986-4A3452048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337" r="1" b="1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MS_Mappings xmlns="5b249ec6-6ff5-4b98-93bd-ecc8905784cb" xsi:nil="true"/>
    <Invited_Teachers xmlns="5b249ec6-6ff5-4b98-93bd-ecc8905784cb" xsi:nil="true"/>
    <DefaultSectionNames xmlns="5b249ec6-6ff5-4b98-93bd-ecc8905784cb" xsi:nil="true"/>
    <Is_Collaboration_Space_Locked xmlns="5b249ec6-6ff5-4b98-93bd-ecc8905784cb" xsi:nil="true"/>
    <Self_Registration_Enabled xmlns="5b249ec6-6ff5-4b98-93bd-ecc8905784cb" xsi:nil="true"/>
    <Teachers xmlns="5b249ec6-6ff5-4b98-93bd-ecc8905784cb">
      <UserInfo>
        <DisplayName/>
        <AccountId xsi:nil="true"/>
        <AccountType/>
      </UserInfo>
    </Teachers>
    <Students xmlns="5b249ec6-6ff5-4b98-93bd-ecc8905784cb">
      <UserInfo>
        <DisplayName/>
        <AccountId xsi:nil="true"/>
        <AccountType/>
      </UserInfo>
    </Students>
    <Student_Groups xmlns="5b249ec6-6ff5-4b98-93bd-ecc8905784cb">
      <UserInfo>
        <DisplayName/>
        <AccountId xsi:nil="true"/>
        <AccountType/>
      </UserInfo>
    </Student_Groups>
    <Distribution_Groups xmlns="5b249ec6-6ff5-4b98-93bd-ecc8905784cb" xsi:nil="true"/>
    <Math_Settings xmlns="5b249ec6-6ff5-4b98-93bd-ecc8905784cb" xsi:nil="true"/>
    <Templates xmlns="5b249ec6-6ff5-4b98-93bd-ecc8905784cb" xsi:nil="true"/>
    <AppVersion xmlns="5b249ec6-6ff5-4b98-93bd-ecc8905784cb" xsi:nil="true"/>
    <TeamsChannelId xmlns="5b249ec6-6ff5-4b98-93bd-ecc8905784cb" xsi:nil="true"/>
    <Invited_Students xmlns="5b249ec6-6ff5-4b98-93bd-ecc8905784cb" xsi:nil="true"/>
    <IsNotebookLocked xmlns="5b249ec6-6ff5-4b98-93bd-ecc8905784cb" xsi:nil="true"/>
    <Has_Teacher_Only_SectionGroup xmlns="5b249ec6-6ff5-4b98-93bd-ecc8905784cb" xsi:nil="true"/>
    <FolderType xmlns="5b249ec6-6ff5-4b98-93bd-ecc8905784cb" xsi:nil="true"/>
    <Owner xmlns="5b249ec6-6ff5-4b98-93bd-ecc8905784cb">
      <UserInfo>
        <DisplayName/>
        <AccountId xsi:nil="true"/>
        <AccountType/>
      </UserInfo>
    </Owner>
    <NotebookType xmlns="5b249ec6-6ff5-4b98-93bd-ecc8905784cb" xsi:nil="true"/>
    <CultureName xmlns="5b249ec6-6ff5-4b98-93bd-ecc8905784c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6E6C6945AAF04AB56484B88F01F00D" ma:contentTypeVersion="33" ma:contentTypeDescription="Create a new document." ma:contentTypeScope="" ma:versionID="86b32dab62cbcf7ab650ba44514b19d7">
  <xsd:schema xmlns:xsd="http://www.w3.org/2001/XMLSchema" xmlns:xs="http://www.w3.org/2001/XMLSchema" xmlns:p="http://schemas.microsoft.com/office/2006/metadata/properties" xmlns:ns3="5b249ec6-6ff5-4b98-93bd-ecc8905784cb" xmlns:ns4="9703956c-f212-47bb-b4e2-245f2893361e" targetNamespace="http://schemas.microsoft.com/office/2006/metadata/properties" ma:root="true" ma:fieldsID="a5ae63b52f44adfc27944d52fc426991" ns3:_="" ns4:_="">
    <xsd:import namespace="5b249ec6-6ff5-4b98-93bd-ecc8905784cb"/>
    <xsd:import namespace="9703956c-f212-47bb-b4e2-245f289336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249ec6-6ff5-4b98-93bd-ecc8905784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NotebookType" ma:index="19" nillable="true" ma:displayName="Notebook Type" ma:internalName="NotebookType">
      <xsd:simpleType>
        <xsd:restriction base="dms:Text"/>
      </xsd:simpleType>
    </xsd:element>
    <xsd:element name="FolderType" ma:index="20" nillable="true" ma:displayName="Folder Type" ma:internalName="FolderType">
      <xsd:simpleType>
        <xsd:restriction base="dms:Text"/>
      </xsd:simpleType>
    </xsd:element>
    <xsd:element name="CultureName" ma:index="21" nillable="true" ma:displayName="Culture Name" ma:internalName="CultureName">
      <xsd:simpleType>
        <xsd:restriction base="dms:Text"/>
      </xsd:simpleType>
    </xsd:element>
    <xsd:element name="AppVersion" ma:index="22" nillable="true" ma:displayName="App Version" ma:internalName="AppVersion">
      <xsd:simpleType>
        <xsd:restriction base="dms:Text"/>
      </xsd:simpleType>
    </xsd:element>
    <xsd:element name="TeamsChannelId" ma:index="23" nillable="true" ma:displayName="Teams Channel Id" ma:internalName="TeamsChannelId">
      <xsd:simpleType>
        <xsd:restriction base="dms:Text"/>
      </xsd:simpleType>
    </xsd:element>
    <xsd:element name="Owner" ma:index="24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5" nillable="true" ma:displayName="Math Settings" ma:internalName="Math_Settings">
      <xsd:simpleType>
        <xsd:restriction base="dms:Text"/>
      </xsd:simpleType>
    </xsd:element>
    <xsd:element name="DefaultSectionNames" ma:index="26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7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1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2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3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4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5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6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7" nillable="true" ma:displayName="Is Collaboration Space Locked" ma:internalName="Is_Collaboration_Space_Locked">
      <xsd:simpleType>
        <xsd:restriction base="dms:Boolean"/>
      </xsd:simpleType>
    </xsd:element>
    <xsd:element name="IsNotebookLocked" ma:index="38" nillable="true" ma:displayName="Is Notebook Locked" ma:internalName="IsNotebookLocked">
      <xsd:simpleType>
        <xsd:restriction base="dms:Boolean"/>
      </xsd:simpleType>
    </xsd:element>
    <xsd:element name="MediaServiceAutoKeyPoints" ma:index="3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03956c-f212-47bb-b4e2-245f2893361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C0BD6D-3B66-4293-AF0D-6C9FD3855C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D6276E-B8ED-499E-B228-EB946AF969B6}">
  <ds:schemaRefs>
    <ds:schemaRef ds:uri="5b249ec6-6ff5-4b98-93bd-ecc8905784c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703956c-f212-47bb-b4e2-245f2893361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E55F0D3-F373-47E8-9C8A-5587C6AB33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249ec6-6ff5-4b98-93bd-ecc8905784cb"/>
    <ds:schemaRef ds:uri="9703956c-f212-47bb-b4e2-245f289336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3542</Words>
  <Application>Microsoft Office PowerPoint</Application>
  <PresentationFormat>Widescreen</PresentationFormat>
  <Paragraphs>1518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Meiryo UI</vt:lpstr>
      <vt:lpstr>Arial</vt:lpstr>
      <vt:lpstr>Arial Rounded MT Bold</vt:lpstr>
      <vt:lpstr>Calibri</vt:lpstr>
      <vt:lpstr>Calibri Light</vt:lpstr>
      <vt:lpstr>Consolas</vt:lpstr>
      <vt:lpstr>Office Theme</vt:lpstr>
      <vt:lpstr>Survey form options</vt:lpstr>
      <vt:lpstr>SRC survey team</vt:lpstr>
      <vt:lpstr>Current situation</vt:lpstr>
      <vt:lpstr>Pre-Covid19</vt:lpstr>
      <vt:lpstr>SRC information sources</vt:lpstr>
      <vt:lpstr>Post-Covid19</vt:lpstr>
      <vt:lpstr>Doesn’t work like this really</vt:lpstr>
      <vt:lpstr>Doesn’t look much different?</vt:lpstr>
      <vt:lpstr>PowerPoint Presentation</vt:lpstr>
      <vt:lpstr>PowerPoint Presentation</vt:lpstr>
      <vt:lpstr>PowerPoint Presentation</vt:lpstr>
      <vt:lpstr>Built on `tidyverse`</vt:lpstr>
      <vt:lpstr>PowerPoint Presentation</vt:lpstr>
      <vt:lpstr>PowerPoint Presentation</vt:lpstr>
      <vt:lpstr>PowerPoint Presentation</vt:lpstr>
      <vt:lpstr>DataFlow</vt:lpstr>
      <vt:lpstr>PowerPoint Presentation</vt:lpstr>
      <vt:lpstr>MPD example</vt:lpstr>
      <vt:lpstr>PowerPoint Presentation</vt:lpstr>
      <vt:lpstr>Being careful of replicates </vt:lpstr>
      <vt:lpstr>Data sheet structure</vt:lpstr>
      <vt:lpstr>PowerPoint Presentation</vt:lpstr>
      <vt:lpstr>PowerPoint Presentation</vt:lpstr>
      <vt:lpstr>PowerPoint Presentation</vt:lpstr>
      <vt:lpstr>Data sheet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sheet structure</vt:lpstr>
      <vt:lpstr>PowerPoint Presentation</vt:lpstr>
      <vt:lpstr>Data sheet structure</vt:lpstr>
      <vt:lpstr>Data sheet structure</vt:lpstr>
      <vt:lpstr>Data sheet structure</vt:lpstr>
      <vt:lpstr>PowerPoint Presentation</vt:lpstr>
      <vt:lpstr>Data sheet structure</vt:lpstr>
      <vt:lpstr>Data sheet structure</vt:lpstr>
      <vt:lpstr>PowerPoint Presentation</vt:lpstr>
      <vt:lpstr>DataFlow</vt:lpstr>
      <vt:lpstr>PowerPoint Presentation</vt:lpstr>
      <vt:lpstr>Starting from nothing</vt:lpstr>
      <vt:lpstr>DataFlow</vt:lpstr>
      <vt:lpstr>DataFlow</vt:lpstr>
      <vt:lpstr>DataFlow</vt:lpstr>
      <vt:lpstr>PowerPoint Presentation</vt:lpstr>
      <vt:lpstr>PowerPoint Presentation</vt:lpstr>
      <vt:lpstr>PowerPoint Presentation</vt:lpstr>
      <vt:lpstr>Data pipeline</vt:lpstr>
      <vt:lpstr>DataFlow</vt:lpstr>
      <vt:lpstr>Comms Options</vt:lpstr>
      <vt:lpstr>Publication cycle</vt:lpstr>
      <vt:lpstr>Publication cycle</vt:lpstr>
      <vt:lpstr>How to DOOOO this…</vt:lpstr>
      <vt:lpstr>PowerPoint Presentation</vt:lpstr>
      <vt:lpstr>PowerPoint Presentation</vt:lpstr>
      <vt:lpstr>PowerPoint Presentation</vt:lpstr>
      <vt:lpstr>references</vt:lpstr>
      <vt:lpstr>Software stack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form options</dc:title>
  <dc:creator>Anthony.Davidson</dc:creator>
  <cp:lastModifiedBy>Anthony.Davidson</cp:lastModifiedBy>
  <cp:revision>4</cp:revision>
  <dcterms:created xsi:type="dcterms:W3CDTF">2020-05-08T03:38:34Z</dcterms:created>
  <dcterms:modified xsi:type="dcterms:W3CDTF">2020-05-09T03:21:44Z</dcterms:modified>
</cp:coreProperties>
</file>