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E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E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E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778286"/>
            <a:ext cx="9143999" cy="1079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3747" y="1236091"/>
            <a:ext cx="749650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E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195" y="1262253"/>
            <a:ext cx="7785608" cy="285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5895" marR="5080" indent="-11849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Optimización de entregas con  </a:t>
            </a:r>
            <a:r>
              <a:rPr i="1" spc="-5" dirty="0"/>
              <a:t>vehículos</a:t>
            </a:r>
            <a:r>
              <a:rPr i="1" spc="-10" dirty="0"/>
              <a:t> </a:t>
            </a:r>
            <a:r>
              <a:rPr i="1" spc="-5" dirty="0"/>
              <a:t>eléctricos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1789" y="3243834"/>
            <a:ext cx="5149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1F4E79"/>
                </a:solidFill>
                <a:latin typeface="Carlito"/>
                <a:cs typeface="Carlito"/>
              </a:rPr>
              <a:t>Jacobo </a:t>
            </a:r>
            <a:r>
              <a:rPr sz="2400" b="1" i="1" dirty="0">
                <a:solidFill>
                  <a:srgbClr val="1F4E79"/>
                </a:solidFill>
                <a:latin typeface="Carlito"/>
                <a:cs typeface="Carlito"/>
              </a:rPr>
              <a:t>Rave</a:t>
            </a:r>
            <a:r>
              <a:rPr sz="2400" b="1" i="1" spc="-55" dirty="0">
                <a:solidFill>
                  <a:srgbClr val="1F4E79"/>
                </a:solidFill>
                <a:latin typeface="Carlito"/>
                <a:cs typeface="Carlito"/>
              </a:rPr>
              <a:t> </a:t>
            </a:r>
            <a:r>
              <a:rPr sz="2400" b="1" i="1" spc="-5" dirty="0">
                <a:solidFill>
                  <a:srgbClr val="1F4E79"/>
                </a:solidFill>
                <a:latin typeface="Carlito"/>
                <a:cs typeface="Carlito"/>
              </a:rPr>
              <a:t>Londoño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b="1" i="1" spc="-5" dirty="0">
                <a:solidFill>
                  <a:srgbClr val="1F4E79"/>
                </a:solidFill>
                <a:latin typeface="Carlito"/>
                <a:cs typeface="Carlito"/>
              </a:rPr>
              <a:t>Diego </a:t>
            </a:r>
            <a:r>
              <a:rPr sz="2400" b="1" i="1" dirty="0">
                <a:solidFill>
                  <a:srgbClr val="1F4E79"/>
                </a:solidFill>
                <a:latin typeface="Carlito"/>
                <a:cs typeface="Carlito"/>
              </a:rPr>
              <a:t>Alejandro </a:t>
            </a:r>
            <a:r>
              <a:rPr sz="2400" b="1" i="1" spc="-20" dirty="0">
                <a:solidFill>
                  <a:srgbClr val="1F4E79"/>
                </a:solidFill>
                <a:latin typeface="Carlito"/>
                <a:cs typeface="Carlito"/>
              </a:rPr>
              <a:t>Vanegas</a:t>
            </a:r>
            <a:r>
              <a:rPr sz="2400" b="1" i="1" spc="-100" dirty="0">
                <a:solidFill>
                  <a:srgbClr val="1F4E79"/>
                </a:solidFill>
                <a:latin typeface="Carlito"/>
                <a:cs typeface="Carlito"/>
              </a:rPr>
              <a:t> </a:t>
            </a:r>
            <a:r>
              <a:rPr sz="2400" b="1" i="1" spc="-15" dirty="0">
                <a:solidFill>
                  <a:srgbClr val="1F4E79"/>
                </a:solidFill>
                <a:latin typeface="Carlito"/>
                <a:cs typeface="Carlito"/>
              </a:rPr>
              <a:t>González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i="1" dirty="0">
                <a:solidFill>
                  <a:srgbClr val="1F4E79"/>
                </a:solidFill>
                <a:latin typeface="Carlito"/>
                <a:cs typeface="Carlito"/>
              </a:rPr>
              <a:t>Medellín, </a:t>
            </a:r>
            <a:r>
              <a:rPr sz="2400" i="1" spc="-10" dirty="0">
                <a:solidFill>
                  <a:srgbClr val="1F4E79"/>
                </a:solidFill>
                <a:latin typeface="Carlito"/>
                <a:cs typeface="Carlito"/>
              </a:rPr>
              <a:t>Fecha </a:t>
            </a:r>
            <a:r>
              <a:rPr sz="2400" i="1" spc="-5" dirty="0">
                <a:solidFill>
                  <a:srgbClr val="1F4E79"/>
                </a:solidFill>
                <a:latin typeface="Carlito"/>
                <a:cs typeface="Carlito"/>
              </a:rPr>
              <a:t>del día de </a:t>
            </a:r>
            <a:r>
              <a:rPr sz="2400" i="1" dirty="0">
                <a:solidFill>
                  <a:srgbClr val="1F4E79"/>
                </a:solidFill>
                <a:latin typeface="Carlito"/>
                <a:cs typeface="Carlito"/>
              </a:rPr>
              <a:t>la</a:t>
            </a:r>
            <a:r>
              <a:rPr sz="2400" i="1" spc="-55" dirty="0">
                <a:solidFill>
                  <a:srgbClr val="1F4E79"/>
                </a:solidFill>
                <a:latin typeface="Carlito"/>
                <a:cs typeface="Carlito"/>
              </a:rPr>
              <a:t> </a:t>
            </a:r>
            <a:r>
              <a:rPr sz="2400" i="1" spc="-15" dirty="0">
                <a:solidFill>
                  <a:srgbClr val="1F4E79"/>
                </a:solidFill>
                <a:latin typeface="Carlito"/>
                <a:cs typeface="Carlito"/>
              </a:rPr>
              <a:t>sustentación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0748" y="565404"/>
            <a:ext cx="7717790" cy="4078604"/>
            <a:chOff x="650748" y="565404"/>
            <a:chExt cx="7717790" cy="4078604"/>
          </a:xfrm>
        </p:grpSpPr>
        <p:sp>
          <p:nvSpPr>
            <p:cNvPr id="3" name="object 3"/>
            <p:cNvSpPr/>
            <p:nvPr/>
          </p:nvSpPr>
          <p:spPr>
            <a:xfrm>
              <a:off x="650748" y="565404"/>
              <a:ext cx="3345179" cy="2382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39083" y="888492"/>
              <a:ext cx="3113532" cy="22189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9572" y="2421636"/>
              <a:ext cx="3113531" cy="22219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1244" y="2267711"/>
              <a:ext cx="2987040" cy="21244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136" y="103759"/>
            <a:ext cx="4787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Software </a:t>
            </a:r>
            <a:r>
              <a:rPr sz="2800" dirty="0"/>
              <a:t>en</a:t>
            </a:r>
            <a:r>
              <a:rPr sz="2800" spc="5" dirty="0"/>
              <a:t> </a:t>
            </a:r>
            <a:r>
              <a:rPr sz="2800" spc="-5" dirty="0"/>
              <a:t>funcionamiento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085213" y="5130165"/>
            <a:ext cx="5113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Gráfico 4: </a:t>
            </a:r>
            <a:r>
              <a:rPr sz="1600" spc="-5" dirty="0">
                <a:latin typeface="Arial"/>
                <a:cs typeface="Arial"/>
              </a:rPr>
              <a:t>Sistema de planificación óptima de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domicilios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36" y="103759"/>
            <a:ext cx="4787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Software </a:t>
            </a:r>
            <a:r>
              <a:rPr sz="2800" dirty="0"/>
              <a:t>en</a:t>
            </a:r>
            <a:r>
              <a:rPr sz="2800" spc="5" dirty="0"/>
              <a:t> </a:t>
            </a:r>
            <a:r>
              <a:rPr sz="2800" spc="-5" dirty="0"/>
              <a:t>funcionamiento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85213" y="5130165"/>
            <a:ext cx="5113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Gráfico 4: </a:t>
            </a:r>
            <a:r>
              <a:rPr sz="1600" spc="-5" dirty="0">
                <a:latin typeface="Arial"/>
                <a:cs typeface="Arial"/>
              </a:rPr>
              <a:t>Sistema de planificación óptima de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domicilios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7452" y="667512"/>
            <a:ext cx="7970520" cy="4258310"/>
            <a:chOff x="187452" y="667512"/>
            <a:chExt cx="7970520" cy="4258310"/>
          </a:xfrm>
        </p:grpSpPr>
        <p:sp>
          <p:nvSpPr>
            <p:cNvPr id="5" name="object 5"/>
            <p:cNvSpPr/>
            <p:nvPr/>
          </p:nvSpPr>
          <p:spPr>
            <a:xfrm>
              <a:off x="187452" y="667512"/>
              <a:ext cx="4654296" cy="27127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6728" y="2001012"/>
              <a:ext cx="4591812" cy="2657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5336" y="3555491"/>
              <a:ext cx="2802636" cy="13700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72" y="588391"/>
            <a:ext cx="5287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Estructuras </a:t>
            </a:r>
            <a:r>
              <a:rPr sz="2800" spc="-5" dirty="0"/>
              <a:t>de Datos</a:t>
            </a:r>
            <a:r>
              <a:rPr sz="2800" spc="-45" dirty="0"/>
              <a:t> </a:t>
            </a:r>
            <a:r>
              <a:rPr sz="2800" dirty="0"/>
              <a:t>Diseñada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35279" y="4569714"/>
            <a:ext cx="7361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Gráfico 1: </a:t>
            </a:r>
            <a:r>
              <a:rPr sz="1600" spc="-5" dirty="0">
                <a:latin typeface="Arial"/>
                <a:cs typeface="Arial"/>
              </a:rPr>
              <a:t>Lista de Listas.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lista, contiene las diferentes rutas para cada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carro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05483"/>
            <a:ext cx="9143999" cy="2932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72" y="588391"/>
            <a:ext cx="5287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Estructuras </a:t>
            </a:r>
            <a:r>
              <a:rPr sz="2800" spc="-5" dirty="0"/>
              <a:t>de Datos</a:t>
            </a:r>
            <a:r>
              <a:rPr sz="2800" spc="-45" dirty="0"/>
              <a:t> </a:t>
            </a:r>
            <a:r>
              <a:rPr sz="2800" dirty="0"/>
              <a:t>Diseñada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35279" y="4569714"/>
            <a:ext cx="76746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Gráfico 2: </a:t>
            </a:r>
            <a:r>
              <a:rPr sz="1600" spc="-5" dirty="0">
                <a:latin typeface="Arial"/>
                <a:cs typeface="Arial"/>
              </a:rPr>
              <a:t>Lista de Listas.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lista, contiene el tiempo que demora cada Carro </a:t>
            </a:r>
            <a:r>
              <a:rPr sz="1600" spc="5" dirty="0">
                <a:latin typeface="Arial"/>
                <a:cs typeface="Arial"/>
              </a:rPr>
              <a:t>en  </a:t>
            </a:r>
            <a:r>
              <a:rPr sz="1600" spc="-5" dirty="0">
                <a:latin typeface="Arial"/>
                <a:cs typeface="Arial"/>
              </a:rPr>
              <a:t>sus respectivas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rutas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25524"/>
            <a:ext cx="9143999" cy="278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286004"/>
            <a:ext cx="528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Estructuras de Datos</a:t>
            </a:r>
            <a:r>
              <a:rPr sz="2800" spc="15" dirty="0"/>
              <a:t> </a:t>
            </a:r>
            <a:r>
              <a:rPr sz="2800" dirty="0"/>
              <a:t>Diseñada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35279" y="4569714"/>
            <a:ext cx="76746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13130" algn="l"/>
                <a:tab pos="1283335" algn="l"/>
                <a:tab pos="2027555" algn="l"/>
                <a:tab pos="2441575" algn="l"/>
                <a:tab pos="3353435" algn="l"/>
                <a:tab pos="3916045" algn="l"/>
                <a:tab pos="4716145" algn="l"/>
                <a:tab pos="5063490" algn="l"/>
                <a:tab pos="5626100" algn="l"/>
                <a:tab pos="6579870" algn="l"/>
                <a:tab pos="7435215" algn="l"/>
              </a:tabLst>
            </a:pPr>
            <a:r>
              <a:rPr sz="1600" b="1" i="1" spc="-15" dirty="0">
                <a:latin typeface="Arial"/>
                <a:cs typeface="Arial"/>
              </a:rPr>
              <a:t>G</a:t>
            </a:r>
            <a:r>
              <a:rPr sz="1600" b="1" i="1" spc="-5" dirty="0">
                <a:latin typeface="Arial"/>
                <a:cs typeface="Arial"/>
              </a:rPr>
              <a:t>r</a:t>
            </a:r>
            <a:r>
              <a:rPr sz="1600" b="1" i="1" spc="5" dirty="0">
                <a:latin typeface="Arial"/>
                <a:cs typeface="Arial"/>
              </a:rPr>
              <a:t>á</a:t>
            </a:r>
            <a:r>
              <a:rPr sz="1600" b="1" i="1" spc="-5" dirty="0">
                <a:latin typeface="Arial"/>
                <a:cs typeface="Arial"/>
              </a:rPr>
              <a:t>fico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b="1" i="1" spc="-5" dirty="0">
                <a:latin typeface="Arial"/>
                <a:cs typeface="Arial"/>
              </a:rPr>
              <a:t>3: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triz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pareja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Un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ri</a:t>
            </a:r>
            <a:r>
              <a:rPr sz="1600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	l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cual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con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ene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parejas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  </a:t>
            </a:r>
            <a:r>
              <a:rPr sz="1600" spc="-10" dirty="0">
                <a:latin typeface="Arial"/>
                <a:cs typeface="Arial"/>
              </a:rPr>
              <a:t>Distancia/Tiempo </a:t>
            </a:r>
            <a:r>
              <a:rPr sz="1600" spc="-5" dirty="0">
                <a:latin typeface="Arial"/>
                <a:cs typeface="Arial"/>
              </a:rPr>
              <a:t>entre los diferentes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nodos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8920" y="848867"/>
            <a:ext cx="3566159" cy="3595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" y="765048"/>
            <a:ext cx="8092440" cy="3621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416" y="286004"/>
            <a:ext cx="528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Estructuras de Datos</a:t>
            </a:r>
            <a:r>
              <a:rPr sz="2800" spc="15" dirty="0"/>
              <a:t> </a:t>
            </a:r>
            <a:r>
              <a:rPr sz="2800" dirty="0"/>
              <a:t>Diseñada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35279" y="4569714"/>
            <a:ext cx="7673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Gráfico 4: </a:t>
            </a:r>
            <a:r>
              <a:rPr sz="1600" i="1" dirty="0">
                <a:latin typeface="Arial"/>
                <a:cs typeface="Arial"/>
              </a:rPr>
              <a:t>Array </a:t>
            </a:r>
            <a:r>
              <a:rPr sz="1600" i="1" spc="-5" dirty="0">
                <a:latin typeface="Arial"/>
                <a:cs typeface="Arial"/>
              </a:rPr>
              <a:t>List. </a:t>
            </a:r>
            <a:r>
              <a:rPr sz="1600" i="1" spc="-10" dirty="0">
                <a:latin typeface="Arial"/>
                <a:cs typeface="Arial"/>
              </a:rPr>
              <a:t>Una </a:t>
            </a:r>
            <a:r>
              <a:rPr sz="1600" i="1" spc="-5" dirty="0">
                <a:latin typeface="Arial"/>
                <a:cs typeface="Arial"/>
              </a:rPr>
              <a:t>lista de arreglos para guardar </a:t>
            </a:r>
            <a:r>
              <a:rPr sz="1600" i="1" dirty="0">
                <a:latin typeface="Arial"/>
                <a:cs typeface="Arial"/>
              </a:rPr>
              <a:t>la “ruta” </a:t>
            </a:r>
            <a:r>
              <a:rPr sz="1600" i="1" spc="-10" dirty="0">
                <a:latin typeface="Arial"/>
                <a:cs typeface="Arial"/>
              </a:rPr>
              <a:t>más </a:t>
            </a:r>
            <a:r>
              <a:rPr sz="1600" i="1" spc="-5" dirty="0">
                <a:latin typeface="Arial"/>
                <a:cs typeface="Arial"/>
              </a:rPr>
              <a:t>optima para  todo el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recorrido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36" y="50673"/>
            <a:ext cx="7314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Explicación del algoritmo y </a:t>
            </a:r>
            <a:r>
              <a:rPr sz="2800" dirty="0"/>
              <a:t>su</a:t>
            </a:r>
            <a:r>
              <a:rPr sz="2800" spc="50" dirty="0"/>
              <a:t> </a:t>
            </a:r>
            <a:r>
              <a:rPr sz="2800" spc="-5" dirty="0"/>
              <a:t>complejidad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2917" y="4470272"/>
            <a:ext cx="41071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Gráfico 5: </a:t>
            </a:r>
            <a:r>
              <a:rPr sz="1400" spc="-5" dirty="0">
                <a:latin typeface="Arial"/>
                <a:cs typeface="Arial"/>
              </a:rPr>
              <a:t>De </a:t>
            </a:r>
            <a:r>
              <a:rPr sz="1400" dirty="0">
                <a:latin typeface="Arial"/>
                <a:cs typeface="Arial"/>
              </a:rPr>
              <a:t>la matriz, encuentra el </a:t>
            </a:r>
            <a:r>
              <a:rPr sz="1400" spc="-5" dirty="0">
                <a:latin typeface="Arial"/>
                <a:cs typeface="Arial"/>
              </a:rPr>
              <a:t>mejor </a:t>
            </a:r>
            <a:r>
              <a:rPr sz="1400" dirty="0">
                <a:latin typeface="Arial"/>
                <a:cs typeface="Arial"/>
              </a:rPr>
              <a:t>cliente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  crea una ruta general, de ahí </a:t>
            </a:r>
            <a:r>
              <a:rPr sz="1400" spc="-5" dirty="0">
                <a:latin typeface="Arial"/>
                <a:cs typeface="Arial"/>
              </a:rPr>
              <a:t>divide </a:t>
            </a:r>
            <a:r>
              <a:rPr sz="1400" dirty="0">
                <a:latin typeface="Arial"/>
                <a:cs typeface="Arial"/>
              </a:rPr>
              <a:t>esa ruta  </a:t>
            </a:r>
            <a:r>
              <a:rPr sz="1400" spc="-5" dirty="0">
                <a:latin typeface="Arial"/>
                <a:cs typeface="Arial"/>
              </a:rPr>
              <a:t>dependiendo del número de carros </a:t>
            </a:r>
            <a:r>
              <a:rPr sz="1400" dirty="0">
                <a:latin typeface="Arial"/>
                <a:cs typeface="Arial"/>
              </a:rPr>
              <a:t>y calcula </a:t>
            </a:r>
            <a:r>
              <a:rPr sz="1400" spc="-5" dirty="0">
                <a:latin typeface="Arial"/>
                <a:cs typeface="Arial"/>
              </a:rPr>
              <a:t>el  </a:t>
            </a:r>
            <a:r>
              <a:rPr sz="1400" dirty="0">
                <a:latin typeface="Arial"/>
                <a:cs typeface="Arial"/>
              </a:rPr>
              <a:t>tiempo que demorará cada carro en su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7647" y="4491609"/>
            <a:ext cx="34563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7475" marR="5080" indent="-137541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Tabla </a:t>
            </a:r>
            <a:r>
              <a:rPr sz="1400" b="1" dirty="0">
                <a:latin typeface="Arial"/>
                <a:cs typeface="Arial"/>
              </a:rPr>
              <a:t>1: </a:t>
            </a:r>
            <a:r>
              <a:rPr sz="1400" dirty="0">
                <a:latin typeface="Arial"/>
                <a:cs typeface="Arial"/>
              </a:rPr>
              <a:t>Complejidad del algoritmo para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  métodos</a:t>
            </a:r>
          </a:p>
        </p:txBody>
      </p:sp>
      <p:sp>
        <p:nvSpPr>
          <p:cNvPr id="5" name="object 5"/>
          <p:cNvSpPr/>
          <p:nvPr/>
        </p:nvSpPr>
        <p:spPr>
          <a:xfrm>
            <a:off x="271168" y="730038"/>
            <a:ext cx="4654296" cy="3496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F45F55A-4E37-49E5-82DB-1DBFFE88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299" y="2409654"/>
            <a:ext cx="4191000" cy="15754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2389B4-5BD9-4DA6-9079-7AC72160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79504"/>
            <a:ext cx="1800225" cy="310515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051" y="483565"/>
            <a:ext cx="5662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Criterios de Diseño del</a:t>
            </a:r>
            <a:r>
              <a:rPr sz="2800" spc="-65" dirty="0"/>
              <a:t> </a:t>
            </a:r>
            <a:r>
              <a:rPr sz="2800" spc="-5" dirty="0"/>
              <a:t>Algoritmo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62000" y="961085"/>
            <a:ext cx="6628765" cy="343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MX" sz="1800" spc="-5" dirty="0">
                <a:latin typeface="Arial"/>
                <a:cs typeface="Arial"/>
              </a:rPr>
              <a:t>Al analizar diferentes soluciones nos dimos cuenta que podíamos llegar a una solución optima y factible la cuál es dividir el grafo en varios subgrafos, con estos lo que haremos es hacer permutaciones de las diferentes posibles rutas del subgrafo y cogemos la que menor coste en distancia tenga y esta la utilizamos para la ruta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dirty="0">
              <a:latin typeface="Arial"/>
              <a:cs typeface="Arial"/>
            </a:endParaRPr>
          </a:p>
          <a:p>
            <a:pPr marL="2914650" marR="5835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esta forma, </a:t>
            </a:r>
            <a:r>
              <a:rPr sz="1800" spc="-5" dirty="0">
                <a:latin typeface="Arial"/>
                <a:cs typeface="Arial"/>
              </a:rPr>
              <a:t>logramos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hallar  un camino optimo y lo  distribuimos</a:t>
            </a:r>
            <a:endParaRPr sz="1800" dirty="0">
              <a:latin typeface="Arial"/>
              <a:cs typeface="Arial"/>
            </a:endParaRPr>
          </a:p>
          <a:p>
            <a:pPr marL="29146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cumpliendo las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restricciones</a:t>
            </a:r>
            <a:endParaRPr sz="1800" dirty="0">
              <a:latin typeface="Arial"/>
              <a:cs typeface="Arial"/>
            </a:endParaRPr>
          </a:p>
          <a:p>
            <a:pPr marL="2914650">
              <a:lnSpc>
                <a:spcPct val="100000"/>
              </a:lnSpc>
            </a:pPr>
            <a:r>
              <a:rPr sz="1800" spc="-5" dirty="0" err="1">
                <a:latin typeface="Arial"/>
                <a:cs typeface="Arial"/>
              </a:rPr>
              <a:t>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tiempo</a:t>
            </a:r>
            <a:r>
              <a:rPr lang="es-MX" sz="1800" spc="-5" dirty="0">
                <a:latin typeface="Arial"/>
                <a:cs typeface="Arial"/>
              </a:rPr>
              <a:t> y </a:t>
            </a:r>
            <a:r>
              <a:rPr lang="es-MX" sz="1800" spc="-5" dirty="0" err="1">
                <a:latin typeface="Arial"/>
                <a:cs typeface="Arial"/>
              </a:rPr>
              <a:t>bateria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221945"/>
            <a:ext cx="5390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Consumo </a:t>
            </a:r>
            <a:r>
              <a:rPr sz="2800" spc="-5" dirty="0"/>
              <a:t>de </a:t>
            </a:r>
            <a:r>
              <a:rPr sz="2800" spc="-10" dirty="0"/>
              <a:t>Tiempo </a:t>
            </a:r>
            <a:r>
              <a:rPr sz="2800" spc="-5" dirty="0"/>
              <a:t>y</a:t>
            </a:r>
            <a:r>
              <a:rPr sz="2800" spc="20" dirty="0"/>
              <a:t> </a:t>
            </a:r>
            <a:r>
              <a:rPr sz="2800" spc="-5" dirty="0"/>
              <a:t>Memoria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4400" y="4572000"/>
            <a:ext cx="6976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1225" marR="5080" indent="-216916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Gráfico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memoria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ruteo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optimización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tiempo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  entregas de pedidos 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Domicilios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333500"/>
            <a:ext cx="9143999" cy="2653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9D2BCC-1586-4FAC-95D9-77D89883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" y="4083071"/>
            <a:ext cx="82962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87781"/>
            <a:ext cx="5389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Consumo de </a:t>
            </a:r>
            <a:r>
              <a:rPr sz="2800" spc="-10" dirty="0"/>
              <a:t>Tiempo </a:t>
            </a:r>
            <a:r>
              <a:rPr sz="2800" spc="-5" dirty="0"/>
              <a:t>y</a:t>
            </a:r>
            <a:r>
              <a:rPr sz="2800" spc="-10" dirty="0"/>
              <a:t> Memoria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822704"/>
            <a:ext cx="9029699" cy="24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A69027-4563-4711-A6CA-2489C0F6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648200"/>
            <a:ext cx="6496050" cy="390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319</Words>
  <Application>Microsoft Office PowerPoint</Application>
  <PresentationFormat>Presentación en pantalla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Carlito</vt:lpstr>
      <vt:lpstr>Office Theme</vt:lpstr>
      <vt:lpstr>Optimización de entregas con  vehículos eléctricos</vt:lpstr>
      <vt:lpstr>Estructuras de Datos Diseñada</vt:lpstr>
      <vt:lpstr>Estructuras de Datos Diseñada</vt:lpstr>
      <vt:lpstr>Estructuras de Datos Diseñada</vt:lpstr>
      <vt:lpstr>Estructuras de Datos Diseñada</vt:lpstr>
      <vt:lpstr>Explicación del algoritmo y su complejidad</vt:lpstr>
      <vt:lpstr>Criterios de Diseño del Algoritmo</vt:lpstr>
      <vt:lpstr>Consumo de Tiempo y Memoria</vt:lpstr>
      <vt:lpstr>Consumo de Tiempo y Memoria</vt:lpstr>
      <vt:lpstr>Software en funcionamiento</vt:lpstr>
      <vt:lpstr>Software en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DIEGO ALEJANDRO VANEGAS GONZÁLEZ</cp:lastModifiedBy>
  <cp:revision>1</cp:revision>
  <dcterms:created xsi:type="dcterms:W3CDTF">2021-06-07T20:22:24Z</dcterms:created>
  <dcterms:modified xsi:type="dcterms:W3CDTF">2021-06-07T20:39:36Z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2021-06-07T00:00:00Z</vt:filetime>
  </property>
</Properties>
</file>