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0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/>
          <p:nvPr/>
        </p:nvSpPr>
        <p:spPr>
          <a:xfrm>
            <a:off x="920834" y="1346946"/>
            <a:ext cx="10222992" cy="80683"/>
          </a:xfrm>
          <a:prstGeom prst="rect"/>
          <a:blipFill rotWithShape="1" dpi="0">
            <a:blip xmlns:r="http://schemas.openxmlformats.org/officeDocument/2006/relationships" r:embed="rId1">
              <a:alphaModFix amt="85000"/>
              <a:lum bright="70000" contrast="-70000"/>
            </a:blip>
            <a:srcRect/>
            <a:tile algn="ctr" flip="xy" sx="92000" sy="89000" tx="0" ty="-7620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9" name="Rectangle 7"/>
          <p:cNvSpPr/>
          <p:nvPr/>
        </p:nvSpPr>
        <p:spPr>
          <a:xfrm>
            <a:off x="920834" y="4299696"/>
            <a:ext cx="10222992" cy="80683"/>
          </a:xfrm>
          <a:prstGeom prst="rect"/>
          <a:blipFill rotWithShape="1" dpi="0">
            <a:blip xmlns:r="http://schemas.openxmlformats.org/officeDocument/2006/relationships" r:embed="rId1">
              <a:alphaModFix amt="85000"/>
              <a:lum bright="70000" contrast="-70000"/>
            </a:blip>
            <a:srcRect/>
            <a:tile algn="ctr" flip="xy" sx="92000" sy="89000" tx="0" ty="-7175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0" name="Rectangle 8"/>
          <p:cNvSpPr/>
          <p:nvPr/>
        </p:nvSpPr>
        <p:spPr>
          <a:xfrm>
            <a:off x="920834" y="1484779"/>
            <a:ext cx="10222992" cy="2743200"/>
          </a:xfrm>
          <a:prstGeom prst="rect"/>
          <a:blipFill rotWithShape="1" dpi="0">
            <a:blip xmlns:r="http://schemas.openxmlformats.org/officeDocument/2006/relationships" r:embed="rId1">
              <a:alphaModFix amt="85000"/>
              <a:lum bright="70000" contrast="-70000"/>
            </a:blip>
            <a:srcRect/>
            <a:tile algn="ctr" flip="xy" sx="92000" sy="89000" tx="0" ty="-7048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4862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/>
            <a:blipFill rotWithShape="1" dpi="0">
              <a:blip xmlns:r="http://schemas.openxmlformats.org/officeDocument/2006/relationships"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2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/>
            <a:noFill/>
            <a:ln w="25400" cap="flat" cmpd="sng" algn="ctr">
              <a:solidFill>
                <a:sysClr lastClr="FFFFFF" val="window"/>
              </a:solidFill>
              <a:prstDash val="solid"/>
            </a:ln>
            <a:effectLst/>
          </p:spPr>
        </p:sp>
      </p:grpSp>
      <p:sp>
        <p:nvSpPr>
          <p:cNvPr id="1048623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baseline="0" cap="all" sz="9600">
                <a:blipFill rotWithShape="1" dpi="0">
                  <a:blip xmlns:r="http://schemas.openxmlformats.org/officeDocument/2006/relationships" r:embed="rId2"/>
                  <a:srcRect/>
                  <a:tile algn="tl" flip="none" sx="65000" sy="64000" tx="6350" ty="-127000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algn="l" indent="0" marL="0">
              <a:buNone/>
              <a:defRPr sz="2200">
                <a:solidFill>
                  <a:schemeClr val="tx1"/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6"/>
          <p:cNvSpPr/>
          <p:nvPr/>
        </p:nvSpPr>
        <p:spPr>
          <a:xfrm>
            <a:off x="0" y="4917989"/>
            <a:ext cx="12192000" cy="1940010"/>
          </a:xfrm>
          <a:prstGeom prst="rect"/>
          <a:blipFill rotWithShape="1" dpi="0">
            <a:blip xmlns:r="http://schemas.openxmlformats.org/officeDocument/2006/relationships" r:embed="rId1">
              <a:alphaModFix amt="85000"/>
              <a:lum bright="70000" contrast="-70000"/>
            </a:blip>
            <a:srcRect/>
            <a:tile algn="ctr" flip="xy" sx="92000" sy="89000" tx="0" ty="-7048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b="0" sz="8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p>
            <a:endParaRPr lang="en-IN"/>
          </a:p>
        </p:txBody>
      </p:sp>
      <p:grpSp>
        <p:nvGrpSpPr>
          <p:cNvPr id="49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1048651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/>
            <a:blipFill rotWithShape="1" dpi="0">
              <a:blip xmlns:r="http://schemas.openxmlformats.org/officeDocument/2006/relationships"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52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/>
            <a:noFill/>
            <a:ln w="25400" cap="flat" cmpd="sng" algn="ctr">
              <a:solidFill>
                <a:sysClr lastClr="FFFFFF" val="window"/>
              </a:solidFill>
              <a:prstDash val="solid"/>
            </a:ln>
            <a:effectLst/>
          </p:spPr>
        </p:sp>
      </p:grp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indent="0" marL="0">
              <a:buNone/>
              <a:defRPr b="1" sz="20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indent="0" marL="0">
              <a:buNone/>
              <a:defRPr b="1" sz="20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6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5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5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7"/>
          <p:cNvSpPr/>
          <p:nvPr/>
        </p:nvSpPr>
        <p:spPr>
          <a:xfrm>
            <a:off x="8303740" y="0"/>
            <a:ext cx="3888259" cy="6857999"/>
          </a:xfrm>
          <a:prstGeom prst="rect"/>
          <a:blipFill rotWithShape="1" dpi="0">
            <a:blip xmlns:r="http://schemas.openxmlformats.org/officeDocument/2006/relationships" r:embed="rId1">
              <a:alphaModFix amt="60000"/>
              <a:lum bright="70000" contrast="-70000"/>
            </a:blip>
            <a:srcRect/>
            <a:tile algn="ctr" flip="xy" sx="92000" sy="89000" tx="0" ty="-7048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b="1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indent="0" marL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grpSp>
        <p:nvGrpSpPr>
          <p:cNvPr id="53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674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/>
            <a:blipFill rotWithShape="1" dpi="0">
              <a:blip xmlns:r="http://schemas.openxmlformats.org/officeDocument/2006/relationships"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5080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75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/>
            <a:noFill/>
            <a:ln w="12700" cap="flat" cmpd="sng" algn="ctr">
              <a:solidFill>
                <a:sysClr lastClr="FFFFFF" val="window"/>
              </a:solidFill>
              <a:prstDash val="solid"/>
            </a:ln>
            <a:effectLst/>
          </p:spPr>
        </p:sp>
      </p:grp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0"/>
          <p:cNvSpPr/>
          <p:nvPr/>
        </p:nvSpPr>
        <p:spPr>
          <a:xfrm>
            <a:off x="8303740" y="0"/>
            <a:ext cx="3888259" cy="6857999"/>
          </a:xfrm>
          <a:prstGeom prst="rect"/>
          <a:blipFill rotWithShape="1" dpi="0">
            <a:blip xmlns:r="http://schemas.openxmlformats.org/officeDocument/2006/relationships" r:embed="rId1">
              <a:alphaModFix amt="60000"/>
              <a:lum bright="70000" contrast="-70000"/>
            </a:blip>
            <a:srcRect/>
            <a:tile algn="ctr" flip="xy" sx="92000" sy="89000" tx="0" ty="-70485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b="1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indent="0" marL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grpSp>
        <p:nvGrpSpPr>
          <p:cNvPr id="46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638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/>
            <a:blipFill rotWithShape="1" dpi="0">
              <a:blip xmlns:r="http://schemas.openxmlformats.org/officeDocument/2006/relationships"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5080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39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/>
            <a:noFill/>
            <a:ln w="12700" cap="flat" cmpd="sng" algn="ctr">
              <a:solidFill>
                <a:sysClr lastClr="FFFFFF" val="window"/>
              </a:solidFill>
              <a:prstDash val="solid"/>
            </a:ln>
            <a:effectLst/>
          </p:spPr>
        </p:sp>
      </p:grp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3.png"/><Relationship Id="rId13" Type="http://schemas.openxmlformats.org/officeDocument/2006/relationships/image" Target="../media/image2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13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580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/>
            <a:blipFill rotWithShape="1" dpi="0">
              <a:blip xmlns:r="http://schemas.openxmlformats.org/officeDocument/2006/relationships"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algn="tl" flip="none" sx="85000" sy="85000" tx="50800" ty="0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581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/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1" sz="1400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5400" kern="1200">
          <a:blipFill>
            <a:blip xmlns:r="http://schemas.openxmlformats.org/officeDocument/2006/relationships" r:embed="rId13"/>
            <a:tile algn="tl" flip="none" sx="65000" sy="64000" tx="6350" ty="-127000"/>
          </a:blip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s://www.nvsp.in/" TargetMode="External"/><Relationship Id="rId2" Type="http://schemas.openxmlformats.org/officeDocument/2006/relationships/hyperlink" Target="https://voterportal.eci.gov.in/" TargetMode="External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90600" y="331492"/>
            <a:ext cx="2057400" cy="1524000"/>
          </a:xfrm>
          <a:prstGeom prst="rect"/>
        </p:spPr>
      </p:pic>
      <p:sp>
        <p:nvSpPr>
          <p:cNvPr id="1048607" name="Title 1"/>
          <p:cNvSpPr txBox="1">
            <a:spLocks noChangeArrowheads="1"/>
          </p:cNvSpPr>
          <p:nvPr/>
        </p:nvSpPr>
        <p:spPr>
          <a:xfrm>
            <a:off x="3048000" y="293914"/>
            <a:ext cx="7772400" cy="1839686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 b="1" dirty="0" sz="3600" lang="en-US">
                <a:latin typeface="Arial" panose="020B0604020202020204" pitchFamily="34" charset="0"/>
                <a:cs typeface="Arial" panose="020B0604020202020204" pitchFamily="34" charset="0"/>
              </a:rPr>
              <a:t>   K. S. R. College of Engineering </a:t>
            </a:r>
            <a:br>
              <a:rPr altLang="en-US" b="1" dirty="0" sz="3600"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altLang="en-US" b="1" dirty="0" sz="3600" lang="en-US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altLang="en-US"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(Autonomous)</a:t>
            </a:r>
            <a:br>
              <a:rPr altLang="en-US" b="1" dirty="0" sz="2400"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altLang="en-US"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altLang="en-US"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Affiliated to Anna University, Chennai &amp; Approved by AICTE, Delhi</a:t>
            </a:r>
            <a:br>
              <a:rPr altLang="en-US" dirty="0" sz="1400"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altLang="en-US"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   	     Accredited by NAAC with ‘A’ Grade and  Accredited by NBA</a:t>
            </a:r>
            <a:br>
              <a:rPr altLang="en-US" dirty="0" sz="1400"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altLang="en-US"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	K.S.R. Kalvi Nagar, Tiruchengode – 637215, Namakkal Dt. Tamilnadu. </a:t>
            </a:r>
            <a:endParaRPr altLang="en-US" dirty="0" lang="en-US"/>
          </a:p>
        </p:txBody>
      </p:sp>
      <p:sp>
        <p:nvSpPr>
          <p:cNvPr id="1048608" name="TextBox 6"/>
          <p:cNvSpPr>
            <a:spLocks noChangeArrowheads="1"/>
          </p:cNvSpPr>
          <p:nvPr/>
        </p:nvSpPr>
        <p:spPr bwMode="auto">
          <a:xfrm>
            <a:off x="1752600" y="2100603"/>
            <a:ext cx="10134600" cy="52322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altLang="en-US" b="1" dirty="0" sz="2800" lang="en-US"/>
              <a:t>B. E. - Computer Science and Engineering  </a:t>
            </a:r>
            <a:endParaRPr altLang="en-US" dirty="0" lang="en-US"/>
          </a:p>
        </p:txBody>
      </p:sp>
      <p:sp>
        <p:nvSpPr>
          <p:cNvPr id="1048609" name="Rectangle 10"/>
          <p:cNvSpPr>
            <a:spLocks noChangeArrowheads="1"/>
          </p:cNvSpPr>
          <p:nvPr/>
        </p:nvSpPr>
        <p:spPr bwMode="auto">
          <a:xfrm>
            <a:off x="2895600" y="2623823"/>
            <a:ext cx="7086600" cy="40005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altLang="en-US" dirty="0" sz="2000" lang="en-US"/>
              <a:t>First  Review on 20.04.2021</a:t>
            </a:r>
            <a:endParaRPr altLang="en-US" dirty="0" lang="en-US"/>
          </a:p>
        </p:txBody>
      </p:sp>
      <p:sp>
        <p:nvSpPr>
          <p:cNvPr id="1048610" name="Subtitle 2"/>
          <p:cNvSpPr txBox="1"/>
          <p:nvPr/>
        </p:nvSpPr>
        <p:spPr>
          <a:xfrm>
            <a:off x="2133600" y="3079627"/>
            <a:ext cx="8077200" cy="898999"/>
          </a:xfrm>
          <a:prstGeom prst="rect"/>
          <a:ln>
            <a:solidFill>
              <a:srgbClr val="4F81BD"/>
            </a:solidFill>
            <a:miter lim="800000"/>
            <a:headEnd/>
            <a:tailEnd/>
          </a:ln>
        </p:spPr>
        <p:txBody>
          <a:bodyPr bIns="45720" lIns="91440" rIns="91440" rtlCol="0" tIns="45720" vert="horz">
            <a:normAutofit fontScale="25000" lnSpcReduction="2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lnSpc>
                <a:spcPct val="80000"/>
              </a:lnSpc>
              <a:buFontTx/>
              <a:buNone/>
            </a:pPr>
            <a:r>
              <a:rPr altLang="en-US" dirty="0" sz="9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pPr algn="ctr" indent="0" marL="0">
              <a:lnSpc>
                <a:spcPct val="80000"/>
              </a:lnSpc>
              <a:buFontTx/>
              <a:buNone/>
            </a:pPr>
            <a:r>
              <a:rPr altLang="en-US" dirty="0" sz="51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b="1" dirty="0" sz="5100" lang="en-US">
              <a:solidFill>
                <a:srgbClr val="4F81B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 indent="0" marL="0">
              <a:lnSpc>
                <a:spcPct val="80000"/>
              </a:lnSpc>
              <a:buFontTx/>
              <a:buNone/>
            </a:pPr>
            <a:r>
              <a:rPr altLang="en-US" b="1" dirty="0" sz="11200" lang="en-US">
                <a:solidFill>
                  <a:srgbClr val="4F81B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ONLINE POLLING SYSTEM</a:t>
            </a:r>
            <a:br>
              <a:rPr altLang="en-US" b="1" dirty="0" sz="6500" lang="en-US">
                <a:solidFill>
                  <a:srgbClr val="4F81B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br>
              <a:rPr altLang="en-US" b="1" dirty="0" lang="en-US">
                <a:solidFill>
                  <a:srgbClr val="4F81B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altLang="en-US" b="1" dirty="0" lang="en-US">
              <a:solidFill>
                <a:srgbClr val="4F81B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11" name="Subtitle 2"/>
          <p:cNvSpPr>
            <a:spLocks noChangeArrowheads="1"/>
          </p:cNvSpPr>
          <p:nvPr/>
        </p:nvSpPr>
        <p:spPr bwMode="auto">
          <a:xfrm>
            <a:off x="1371600" y="4924653"/>
            <a:ext cx="10134600" cy="2373690"/>
          </a:xfrm>
          <a:prstGeom prst="rect"/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r>
              <a:rPr altLang="en-GB" dirty="0" sz="2800" lang="en-US">
                <a:ea typeface="宋体" panose="02010600030101010101" pitchFamily="2" charset="-122"/>
              </a:rPr>
              <a:t>D</a:t>
            </a:r>
            <a:r>
              <a:rPr altLang="en-GB" dirty="0" sz="2800" lang="en-US">
                <a:ea typeface="宋体" panose="02010600030101010101" pitchFamily="2" charset="-122"/>
              </a:rPr>
              <a:t>a</a:t>
            </a:r>
            <a:r>
              <a:rPr altLang="en-GB" dirty="0" sz="2800" lang="en-US">
                <a:ea typeface="宋体" panose="02010600030101010101" pitchFamily="2" charset="-122"/>
              </a:rPr>
              <a:t>v</a:t>
            </a:r>
            <a:r>
              <a:rPr altLang="en-GB" dirty="0" sz="2800" lang="en-US">
                <a:ea typeface="宋体" panose="02010600030101010101" pitchFamily="2" charset="-122"/>
              </a:rPr>
              <a:t>a</a:t>
            </a:r>
            <a:r>
              <a:rPr altLang="en-GB" dirty="0" sz="2800" lang="en-US">
                <a:ea typeface="宋体" panose="02010600030101010101" pitchFamily="2" charset="-122"/>
              </a:rPr>
              <a:t>n</a:t>
            </a:r>
            <a:r>
              <a:rPr altLang="en-GB" dirty="0" sz="2800" lang="en-US">
                <a:ea typeface="宋体" panose="02010600030101010101" pitchFamily="2" charset="-122"/>
              </a:rPr>
              <a:t>i</a:t>
            </a:r>
            <a:r>
              <a:rPr altLang="en-GB" dirty="0" sz="2800" lang="en-US">
                <a:ea typeface="宋体" panose="02010600030101010101" pitchFamily="2" charset="-122"/>
              </a:rPr>
              <a:t>k</a:t>
            </a:r>
            <a:r>
              <a:rPr altLang="en-GB" dirty="0" sz="2800" lang="en-US">
                <a:ea typeface="宋体" panose="02010600030101010101" pitchFamily="2" charset="-122"/>
              </a:rPr>
              <a:t>a</a:t>
            </a:r>
            <a:r>
              <a:rPr altLang="en-GB" dirty="0" sz="2800" lang="en-US">
                <a:ea typeface="宋体" panose="02010600030101010101" pitchFamily="2" charset="-122"/>
              </a:rPr>
              <a:t> </a:t>
            </a:r>
            <a:r>
              <a:rPr altLang="en-GB" dirty="0" sz="2800" lang="en-US">
                <a:ea typeface="宋体" panose="02010600030101010101" pitchFamily="2" charset="-122"/>
              </a:rPr>
              <a:t>R</a:t>
            </a:r>
            <a:endParaRPr altLang="en-US" dirty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917575" y="612912"/>
            <a:ext cx="5788025" cy="6937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</a:pPr>
            <a:r>
              <a:rPr b="1" dirty="0" sz="4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IN" spc="-20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endParaRPr b="1" dirty="0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object 3"/>
          <p:cNvSpPr txBox="1"/>
          <p:nvPr/>
        </p:nvSpPr>
        <p:spPr>
          <a:xfrm>
            <a:off x="917575" y="1702288"/>
            <a:ext cx="6245225" cy="2924810"/>
          </a:xfrm>
          <a:prstGeom prst="rect"/>
        </p:spPr>
        <p:txBody>
          <a:bodyPr bIns="0" lIns="0" rIns="0" rtlCol="0" tIns="108585" vert="horz" wrap="square">
            <a:spAutoFit/>
          </a:bodyPr>
          <a:p>
            <a:pPr indent="-457200" marL="469265">
              <a:lnSpc>
                <a:spcPct val="100000"/>
              </a:lnSpc>
              <a:spcBef>
                <a:spcPts val="85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https://www.nvsp.in</a:t>
            </a:r>
            <a:endParaRPr dirty="0" sz="2400" lang="en-IN" spc="-1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spcBef>
                <a:spcPts val="85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IN" spc="-1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https://voterportal.eci.gov.in</a:t>
            </a:r>
            <a:endParaRPr dirty="0" sz="2400" lang="en-IN" spc="-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spcBef>
                <a:spcPts val="85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IN" spc="-15">
                <a:latin typeface="Times New Roman" panose="02020603050405020304" pitchFamily="18" charset="0"/>
                <a:cs typeface="Times New Roman" panose="02020603050405020304" pitchFamily="18" charset="0"/>
              </a:rPr>
              <a:t>Electoralsearch.in</a:t>
            </a:r>
            <a:endParaRPr dirty="0" sz="2400" lang="en-IN" spc="-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lnSpc>
                <a:spcPct val="100000"/>
              </a:lnSpc>
              <a:spcBef>
                <a:spcPts val="85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endParaRPr dirty="0" sz="2750" lang="en-IN">
              <a:cs typeface="Calibri"/>
            </a:endParaRPr>
          </a:p>
          <a:p>
            <a:pPr indent="-229235" marL="2413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algn="l" pos="241935"/>
              </a:tabLst>
            </a:pPr>
            <a:endParaRPr dirty="0" sz="2750" lang="en-IN">
              <a:cs typeface="Calibri"/>
            </a:endParaRPr>
          </a:p>
          <a:p>
            <a:pPr indent="-457200" marL="469265">
              <a:spcBef>
                <a:spcPts val="85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endParaRPr dirty="0" sz="2750" lang="en-IN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>
            <a:spLocks noGrp="1"/>
          </p:cNvSpPr>
          <p:nvPr>
            <p:ph type="title"/>
          </p:nvPr>
        </p:nvSpPr>
        <p:spPr>
          <a:xfrm>
            <a:off x="3352800" y="2376513"/>
            <a:ext cx="5257800" cy="1092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5"/>
              </a:spcBef>
            </a:pPr>
            <a:r>
              <a:rPr dirty="0" sz="7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dirty="0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>
            <a:spLocks noGrp="1"/>
          </p:cNvSpPr>
          <p:nvPr>
            <p:ph type="title"/>
          </p:nvPr>
        </p:nvSpPr>
        <p:spPr>
          <a:xfrm>
            <a:off x="2819401" y="2443734"/>
            <a:ext cx="6553200" cy="1092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5"/>
              </a:spcBef>
            </a:pPr>
            <a:r>
              <a:rPr b="1" dirty="0" sz="7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b="1" dirty="0" sz="72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7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992777" y="-45403"/>
            <a:ext cx="10515600" cy="1325563"/>
          </a:xfrm>
        </p:spPr>
        <p:txBody>
          <a:bodyPr>
            <a:normAutofit/>
          </a:bodyPr>
          <a:p>
            <a:pPr algn="ctr"/>
            <a:r>
              <a:rPr b="1" dirty="0" sz="4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321114" y="1280159"/>
            <a:ext cx="11187262" cy="5623807"/>
          </a:xfrm>
        </p:spPr>
        <p:txBody>
          <a:bodyPr>
            <a:noAutofit/>
          </a:bodyPr>
          <a:p>
            <a:pPr algn="just">
              <a:buFont typeface="Wingdings" panose="05000000000000000000" pitchFamily="2" charset="2"/>
              <a:buChar char="Ø"/>
            </a:pP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b="1"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b="1" dirty="0" sz="22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b="1" dirty="0" sz="2200" lang="en-US" spc="1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dirty="0" sz="22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200" lang="en-US" spc="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dirty="0" sz="2200" lang="en-US" spc="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his/her</a:t>
            </a:r>
            <a:r>
              <a:rPr dirty="0" sz="2200" lang="en-US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dirty="0" sz="2200" lang="en-US" spc="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dirty="0" sz="2200" lang="en-US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b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any difficulty.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dirty="0" sz="2200" lang="en-US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dirty="0" sz="2200" lang="en-US" spc="1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2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dirty="0" sz="2200" lang="en-US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booth</a:t>
            </a:r>
            <a:r>
              <a:rPr dirty="0" sz="22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dirty="0" sz="2200" lang="en-US" spc="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b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2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vote.They</a:t>
            </a:r>
            <a:r>
              <a:rPr dirty="0" sz="2200" lang="en-US" spc="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dirty="0" sz="2200" lang="en-US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dirty="0" sz="2200" lang="en-US" spc="2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dirty="0" sz="2200" lang="en-US" spc="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200" lang="en-US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dirty="0" sz="2200" lang="en-US" spc="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ID.Our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b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deals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dirty="0" sz="2200" lang="en-US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dirty="0" sz="2200" lang="en-US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dirty="0" sz="2200" lang="en-US" spc="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dirty="0" sz="2200" lang="en-US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user(voter),</a:t>
            </a:r>
            <a:r>
              <a:rPr dirty="0" sz="2200" lang="en-US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b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2200" lang="en-US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dirty="0" sz="2200" lang="en-US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voting.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dirty="0" sz="2200" lang="en-US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dirty="0" sz="2200" lang="en-US" spc="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secured</a:t>
            </a:r>
            <a:r>
              <a:rPr dirty="0" sz="2200" lang="en-US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dirty="0" sz="2200" lang="en-US" spc="1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dirty="0" sz="2200" lang="en-US" spc="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detection,</a:t>
            </a:r>
            <a:r>
              <a:rPr dirty="0" sz="2200" lang="en-US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etc...</a:t>
            </a:r>
            <a:r>
              <a:rPr dirty="0" sz="22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dirty="0" sz="2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dirty="0" sz="22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2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dirty="0" sz="2200" lang="en-US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dirty="0" sz="2200" lang="en-US" spc="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r>
              <a:rPr dirty="0" sz="22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He/she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dirty="0" sz="2200" lang="en-US" spc="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dirty="0" sz="2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him/her</a:t>
            </a:r>
            <a:r>
              <a:rPr dirty="0" sz="2200" lang="en-US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vote.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dirty="0" sz="22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dirty="0" sz="2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dirty="0" sz="2200" lang="en-US" spc="20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dirty="0" sz="2200" lang="en-US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”</a:t>
            </a:r>
            <a:r>
              <a:rPr b="1"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b="1" dirty="0" sz="22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VOTERS</a:t>
            </a:r>
            <a:r>
              <a:rPr b="1" dirty="0" sz="2200" lang="en-US" spc="1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b="1"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PORTAL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dirty="0" sz="2200" lang="en-US" spc="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dirty="0" sz="22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dirty="0" sz="2200" lang="en-US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dirty="0" sz="2200" lang="en-US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200" lang="en-US" spc="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birth,</a:t>
            </a:r>
            <a:r>
              <a:rPr dirty="0" sz="2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age,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constituency</a:t>
            </a:r>
            <a:r>
              <a:rPr dirty="0" sz="2200" lang="en-US" spc="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2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residence</a:t>
            </a:r>
            <a:r>
              <a:rPr dirty="0" sz="2200" lang="en-US" spc="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dirty="0" sz="2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dirty="0" sz="2200" lang="en-US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dirty="0" sz="22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dirty="0" sz="22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2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dirty="0" sz="2200" lang="en-US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electoral</a:t>
            </a:r>
            <a:r>
              <a:rPr dirty="0" sz="2200" lang="en-US" spc="1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dirty="0" sz="2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2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r>
              <a:rPr dirty="0" sz="22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dirty="0" sz="22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dirty="0" sz="2200" lang="en-US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election</a:t>
            </a:r>
            <a:r>
              <a:rPr dirty="0" sz="22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commission</a:t>
            </a:r>
            <a:r>
              <a:rPr dirty="0" sz="22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200" lang="en-US" spc="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india.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dirty="0" sz="2200" lang="en-US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dirty="0" sz="22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dirty="0" sz="2200" lang="en-US" spc="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dirty="0" sz="22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name.</a:t>
            </a:r>
            <a:r>
              <a:rPr dirty="0" sz="22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dirty="0" sz="22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dirty="0" sz="22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dirty="0" sz="22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dirty="0" sz="2200" lang="en-US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dirty="0" sz="2200" lang="en-US" spc="1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constituency</a:t>
            </a:r>
            <a:r>
              <a:rPr dirty="0" sz="2200" lang="en-US" spc="1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dirty="0" sz="2200" lang="en-US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dirty="0" sz="2200" lang="en-US" spc="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etc... </a:t>
            </a:r>
            <a:r>
              <a:rPr dirty="0" sz="2200" lang="en-US" spc="-4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also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dirty="0" sz="22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200" lang="en-US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dirty="0" sz="2200" lang="en-US" spc="2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search.</a:t>
            </a:r>
            <a:r>
              <a:rPr dirty="0" sz="22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District-wide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dirty="0" sz="22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dirty="0" sz="2200" lang="en-US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200" lang="en-US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dirty="0" sz="22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2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secret</a:t>
            </a:r>
            <a:r>
              <a:rPr dirty="0" sz="2200" lang="en-US" spc="20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dirty="0" sz="22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he/she</a:t>
            </a:r>
            <a:r>
              <a:rPr dirty="0" sz="2200" lang="en-US" spc="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dirty="0" sz="22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dirty="0" sz="2200" lang="en-US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to login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dirty="0" sz="22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200" lang="en-US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dirty="0" sz="22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2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enjoy</a:t>
            </a:r>
            <a:r>
              <a:rPr dirty="0" sz="2200" lang="en-US" spc="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dirty="0" sz="2200" lang="en-US" spc="1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dirty="0" sz="22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dirty="0" sz="22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altLang="en-GB" dirty="0" sz="2200" lang="en-US" spc="175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219200" y="421553"/>
            <a:ext cx="10363200" cy="320675"/>
          </a:xfrm>
        </p:spPr>
        <p:txBody>
          <a:bodyPr>
            <a:noAutofit/>
          </a:bodyPr>
          <a:p>
            <a:pPr algn="ctr" indent="-228600" lvl="0" marL="228600">
              <a:spcBef>
                <a:spcPts val="1000"/>
              </a:spcBef>
            </a:pPr>
            <a:r>
              <a:rPr b="1" dirty="0" sz="2800" lang="en-US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BRIEF OVERVIEW OF THE TECHNOLOGY</a:t>
            </a:r>
            <a:br>
              <a:rPr b="1" dirty="0" sz="1600" lang="en-US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endParaRPr b="1" dirty="0" sz="160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27747" y="834231"/>
            <a:ext cx="11154653" cy="5189537"/>
          </a:xfrm>
        </p:spPr>
        <p:txBody>
          <a:bodyPr>
            <a:normAutofit fontScale="65000" lnSpcReduction="20000"/>
          </a:bodyPr>
          <a:p>
            <a:pPr indent="0" marL="0">
              <a:buNone/>
            </a:pPr>
            <a:r>
              <a:rPr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</a:p>
          <a:p>
            <a:endParaRPr dirty="0" sz="36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dirty="0" sz="36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WAMP Server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xfrm>
            <a:off x="1600200" y="152400"/>
            <a:ext cx="9296400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3200" lang="en-IN" spc="35">
                <a:latin typeface="Times New Roman" panose="02020603050405020304" pitchFamily="18" charset="0"/>
                <a:cs typeface="Times New Roman" panose="02020603050405020304" pitchFamily="18" charset="0"/>
              </a:rPr>
              <a:t>XISTING SYSTEM AND IT’S DISADVANTAGE</a:t>
            </a:r>
            <a:r>
              <a:rPr b="1" dirty="0" sz="3200" spc="-3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object 3"/>
          <p:cNvSpPr txBox="1"/>
          <p:nvPr/>
        </p:nvSpPr>
        <p:spPr>
          <a:xfrm>
            <a:off x="1238249" y="696150"/>
            <a:ext cx="10020301" cy="6252847"/>
          </a:xfrm>
          <a:prstGeom prst="rect"/>
        </p:spPr>
        <p:txBody>
          <a:bodyPr bIns="0" lIns="0" rIns="0" rtlCol="0" tIns="62230" vert="horz" wrap="square">
            <a:spAutoFit/>
          </a:bodyPr>
          <a:p>
            <a:pPr indent="-285750" marL="297815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Ø"/>
              <a:tabLst>
                <a:tab algn="l" pos="241300"/>
                <a:tab algn="l" pos="241935"/>
              </a:tabLst>
            </a:pPr>
            <a:r>
              <a:rPr dirty="0" sz="2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dirty="0" sz="2400" spc="-1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dirty="0" sz="24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Election</a:t>
            </a:r>
            <a:r>
              <a:rPr dirty="0" sz="24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dirty="0" sz="2400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dirty="0" sz="24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manually.</a:t>
            </a:r>
            <a:r>
              <a:rPr dirty="0" sz="2400" spc="-1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dirty="0" sz="2400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dirty="0" sz="24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booths</a:t>
            </a:r>
            <a:r>
              <a:rPr dirty="0" sz="24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vote</a:t>
            </a:r>
            <a:r>
              <a:rPr dirty="0" sz="24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candidate.</a:t>
            </a:r>
            <a:endParaRPr dirty="0" sz="2400" lang="en-IN" spc="1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97815">
              <a:spcBef>
                <a:spcPts val="490"/>
              </a:spcBef>
              <a:buFont typeface="Wingdings" panose="05000000000000000000" pitchFamily="2" charset="2"/>
              <a:buChar char="Ø"/>
              <a:tabLst>
                <a:tab algn="l" pos="241300"/>
                <a:tab algn="l" pos="241935"/>
              </a:tabLst>
            </a:pP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400" lang="en-US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dirty="0" sz="24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dirty="0" sz="2400" lang="en-US" spc="-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dirty="0" sz="2400" lang="en-US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dirty="0" sz="2400" lang="en-US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400" lang="en-US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dirty="0" sz="2400" lang="en-US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vote</a:t>
            </a:r>
            <a:r>
              <a:rPr dirty="0" sz="2400" lang="en-US" spc="-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  <a:r>
              <a:rPr dirty="0" sz="2400" lang="en-US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dirty="0" sz="24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dirty="0" sz="24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manually.</a:t>
            </a:r>
          </a:p>
          <a:p>
            <a:pPr indent="-285750" marL="297815">
              <a:spcBef>
                <a:spcPts val="490"/>
              </a:spcBef>
              <a:buFont typeface="Wingdings" panose="05000000000000000000" pitchFamily="2" charset="2"/>
              <a:buChar char="Ø"/>
              <a:tabLst>
                <a:tab algn="l" pos="241300"/>
                <a:tab algn="l" pos="241935"/>
              </a:tabLst>
            </a:pP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dirty="0" sz="2400" lang="en-US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dirty="0" sz="2400" lang="en-US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4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dirty="0" sz="24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dirty="0" sz="2400" lang="en-US" spc="-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dirty="0" sz="2400" lang="en-US" spc="-1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dirty="0" sz="2400" lang="en-US" spc="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dirty="0" sz="2400" lang="en-US" spc="-20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manually.</a:t>
            </a:r>
            <a:r>
              <a:rPr dirty="0" sz="2400" lang="en-US" spc="-1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4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dirty="0" sz="24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dirty="0" sz="24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dirty="0" sz="24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2400" lang="en-US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his/her </a:t>
            </a:r>
            <a:r>
              <a:rPr dirty="0" sz="2400" lang="en-US" spc="-3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constituency</a:t>
            </a:r>
            <a:r>
              <a:rPr dirty="0" sz="2400" lang="en-US" spc="-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dirty="0" sz="24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his/her</a:t>
            </a:r>
            <a:r>
              <a:rPr dirty="0" sz="24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vote.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97815">
              <a:spcBef>
                <a:spcPts val="490"/>
              </a:spcBef>
              <a:buFont typeface="Wingdings" panose="05000000000000000000" pitchFamily="2" charset="2"/>
              <a:buChar char="Ø"/>
              <a:tabLst>
                <a:tab algn="l" pos="241300"/>
                <a:tab algn="l" pos="241935"/>
              </a:tabLst>
            </a:pP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 voting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previously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indent="-285750" marL="297815">
              <a:spcBef>
                <a:spcPts val="490"/>
              </a:spcBef>
              <a:buFont typeface="Wingdings" panose="05000000000000000000" pitchFamily="2" charset="2"/>
              <a:buChar char="Ø"/>
              <a:tabLst>
                <a:tab algn="l" pos="241300"/>
                <a:tab algn="l" pos="241935"/>
              </a:tabLst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dirty="0" sz="2400" lang="en-US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dirty="0" sz="24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dirty="0" sz="2400" lang="en-US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marL="12701">
              <a:lnSpc>
                <a:spcPct val="100000"/>
              </a:lnSpc>
              <a:spcBef>
                <a:spcPts val="320"/>
              </a:spcBef>
              <a:tabLst>
                <a:tab algn="l" pos="527050"/>
                <a:tab algn="l" pos="527685"/>
              </a:tabLst>
            </a:pP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	1.Paper-based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1">
              <a:lnSpc>
                <a:spcPct val="100000"/>
              </a:lnSpc>
              <a:spcBef>
                <a:spcPts val="395"/>
              </a:spcBef>
              <a:tabLst>
                <a:tab algn="l" pos="527050"/>
                <a:tab algn="l" pos="527685"/>
              </a:tabLst>
            </a:pP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	2.D</a:t>
            </a:r>
            <a:r>
              <a:rPr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 spc="-1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 spc="-3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12701">
              <a:lnSpc>
                <a:spcPct val="100000"/>
              </a:lnSpc>
              <a:spcBef>
                <a:spcPts val="315"/>
              </a:spcBef>
              <a:tabLst>
                <a:tab algn="l" pos="527050"/>
                <a:tab algn="l" pos="527685"/>
              </a:tabLst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3.Punch</a:t>
            </a:r>
            <a:r>
              <a:rPr dirty="0" sz="2400" lang="en-US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97815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Ø"/>
              <a:tabLst>
                <a:tab algn="l" pos="241300"/>
                <a:tab algn="l" pos="241935"/>
              </a:tabLst>
            </a:pP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Wastage</a:t>
            </a:r>
            <a:r>
              <a:rPr dirty="0" sz="2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97815">
              <a:spcBef>
                <a:spcPts val="320"/>
              </a:spcBef>
              <a:buFont typeface="Wingdings" panose="05000000000000000000" pitchFamily="2" charset="2"/>
              <a:buChar char="Ø"/>
              <a:tabLst>
                <a:tab algn="l" pos="241300"/>
                <a:tab algn="l" pos="241935"/>
              </a:tabLst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dirty="0" sz="2400" lang="en-US" spc="-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dirty="0" sz="24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dirty="0" sz="2400" lang="en-US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dirty="0" sz="2400" lang="en-US" spc="-1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dirty="0" sz="2400" lang="en-US" spc="-1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dirty="0" sz="2400" lang="en-US" spc="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dirty="0" sz="2400" lang="en-US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dirty="0" sz="24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dirty="0" sz="2400" lang="en-US" spc="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costly</a:t>
            </a:r>
            <a:r>
              <a:rPr dirty="0" sz="22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320"/>
              </a:spcBef>
              <a:tabLst>
                <a:tab algn="l" pos="241300"/>
                <a:tab algn="l" pos="241935"/>
              </a:tabLst>
            </a:pPr>
            <a:endParaRPr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1079816" y="559278"/>
            <a:ext cx="9511983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</a:pPr>
            <a:r>
              <a:rPr b="1" dirty="0" sz="3600" spc="4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3600" lang="en-IN" spc="30">
                <a:latin typeface="Times New Roman" panose="02020603050405020304" pitchFamily="18" charset="0"/>
                <a:cs typeface="Times New Roman" panose="02020603050405020304" pitchFamily="18" charset="0"/>
              </a:rPr>
              <a:t>BJECTIVES OF PROPOSED SYSTEM</a:t>
            </a:r>
            <a:endParaRPr b="1" dirty="0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object 3"/>
          <p:cNvSpPr txBox="1"/>
          <p:nvPr/>
        </p:nvSpPr>
        <p:spPr>
          <a:xfrm>
            <a:off x="917575" y="1522094"/>
            <a:ext cx="10079990" cy="4318298"/>
          </a:xfrm>
          <a:prstGeom prst="rect"/>
        </p:spPr>
        <p:txBody>
          <a:bodyPr bIns="0" lIns="0" rIns="0" rtlCol="0" tIns="52705" vert="horz" wrap="square">
            <a:spAutoFit/>
          </a:bodyPr>
          <a:p>
            <a:pPr indent="-342900" marL="354965" marR="950594">
              <a:lnSpc>
                <a:spcPts val="3080"/>
              </a:lnSpc>
              <a:spcBef>
                <a:spcPts val="41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dirty="0" sz="240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dirty="0" sz="240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polling </a:t>
            </a:r>
            <a:r>
              <a:rPr dirty="0" sz="24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dirty="0" sz="2400" spc="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dirty="0" sz="2400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dirty="0" sz="240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dirty="0" sz="2400" spc="-6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dirty="0" sz="2400" spc="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endParaRPr dirty="0" sz="2400" lang="en-IN" spc="-1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54965" marR="950594">
              <a:lnSpc>
                <a:spcPts val="3080"/>
              </a:lnSpc>
              <a:spcBef>
                <a:spcPts val="41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dirty="0" sz="24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dirty="0" sz="24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for the</a:t>
            </a:r>
            <a:r>
              <a:rPr dirty="0" sz="24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Indians</a:t>
            </a:r>
            <a:r>
              <a:rPr dirty="0" sz="2400" lang="en-US" spc="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dirty="0" sz="2400" lang="en-US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dirty="0" sz="2400" lang="en-US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dirty="0" sz="24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24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dirty="0" sz="24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dirty="0" sz="2400" lang="en-US" spc="-6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for the</a:t>
            </a:r>
            <a:r>
              <a:rPr dirty="0" sz="24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dirty="0" sz="24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dirty="0" sz="2400" lang="en-US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election</a:t>
            </a:r>
            <a:r>
              <a:rPr dirty="0" sz="24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pPr indent="-342900" marL="354965">
              <a:lnSpc>
                <a:spcPts val="3190"/>
              </a:lnSpc>
              <a:spcBef>
                <a:spcPts val="61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dirty="0" sz="2400" lang="en-US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dirty="0" sz="24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dirty="0" sz="24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physically</a:t>
            </a:r>
            <a:r>
              <a:rPr dirty="0" sz="2400" lang="en-US" spc="2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challenged</a:t>
            </a:r>
            <a:r>
              <a:rPr dirty="0" sz="2400" lang="en-US" spc="2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persons,aged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3190"/>
              </a:lnSpc>
            </a:pPr>
            <a:r>
              <a:rPr dirty="0" sz="2400" lang="en-US" spc="-35">
                <a:latin typeface="Times New Roman" panose="02020603050405020304" pitchFamily="18" charset="0"/>
                <a:cs typeface="Times New Roman" panose="02020603050405020304" pitchFamily="18" charset="0"/>
              </a:rPr>
              <a:t>person’s</a:t>
            </a:r>
            <a:r>
              <a:rPr dirty="0" sz="2400" lang="en-US" spc="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dirty="0" sz="2400" lang="en-US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dirty="0" sz="2400" lang="en-US" spc="1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dirty="0" sz="2400" lang="en-US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booth.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54965" marR="950594">
              <a:lnSpc>
                <a:spcPts val="3080"/>
              </a:lnSpc>
              <a:spcBef>
                <a:spcPts val="41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vote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simply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dirty="0" sz="2400" lang="en-US" spc="-6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lang="en-US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dirty="0" sz="24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54965" marR="950594">
              <a:lnSpc>
                <a:spcPts val="3080"/>
              </a:lnSpc>
              <a:spcBef>
                <a:spcPts val="415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dirty="0" sz="2400" lang="en-US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dirty="0" sz="2400" lang="en-US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dirty="0" sz="24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attain</a:t>
            </a:r>
            <a:r>
              <a:rPr dirty="0" sz="24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dirty="0" sz="24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24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 country.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950594">
              <a:lnSpc>
                <a:spcPts val="3080"/>
              </a:lnSpc>
              <a:spcBef>
                <a:spcPts val="415"/>
              </a:spcBef>
              <a:tabLst>
                <a:tab algn="l" pos="241935"/>
              </a:tabLst>
            </a:pPr>
            <a:endParaRPr dirty="0"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title"/>
          </p:nvPr>
        </p:nvSpPr>
        <p:spPr>
          <a:xfrm>
            <a:off x="1600200" y="882014"/>
            <a:ext cx="9406890" cy="6134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</a:pPr>
            <a:r>
              <a:rPr b="1" dirty="0" sz="4000" spc="6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000" lang="en-IN" spc="65">
                <a:latin typeface="Times New Roman" panose="02020603050405020304" pitchFamily="18" charset="0"/>
                <a:cs typeface="Times New Roman" panose="02020603050405020304" pitchFamily="18" charset="0"/>
              </a:rPr>
              <a:t>DVANTAGES OF PROPOSED SYSTEM</a:t>
            </a:r>
            <a:endParaRPr b="1" dirty="0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object 3"/>
          <p:cNvSpPr txBox="1"/>
          <p:nvPr/>
        </p:nvSpPr>
        <p:spPr>
          <a:xfrm>
            <a:off x="917575" y="2218118"/>
            <a:ext cx="10089515" cy="2832100"/>
          </a:xfrm>
          <a:prstGeom prst="rect"/>
        </p:spPr>
        <p:txBody>
          <a:bodyPr bIns="0" lIns="0" rIns="0" rtlCol="0" tIns="107950" vert="horz" wrap="square">
            <a:spAutoFit/>
          </a:bodyPr>
          <a:p>
            <a:pPr indent="-457200" marL="469265">
              <a:lnSpc>
                <a:spcPct val="100000"/>
              </a:lnSpc>
              <a:spcBef>
                <a:spcPts val="850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dirty="0" sz="2400" spc="1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conducting</a:t>
            </a:r>
            <a:r>
              <a:rPr dirty="0" sz="240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election.</a:t>
            </a:r>
            <a:endParaRPr dirty="0" sz="2400" lang="en-IN" spc="-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spcBef>
                <a:spcPts val="850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US" spc="-10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dirty="0" sz="2400" lang="en-US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dirty="0" sz="2400" lang="en-US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percentage.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spcBef>
                <a:spcPts val="850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dirty="0" sz="24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dirty="0" sz="2400" lang="en-US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dirty="0" sz="2400" lang="en-US" spc="1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dirty="0" sz="2400" lang="en-US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dirty="0" sz="2400" lang="en-US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lang="en-US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candidate.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spcBef>
                <a:spcPts val="850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dirty="0" sz="2400" lang="en-US" spc="2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dirty="0" sz="24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dirty="0" sz="2400" lang="en-US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dirty="0" sz="2400" lang="en-US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gives</a:t>
            </a:r>
            <a:r>
              <a:rPr dirty="0" sz="2400" lang="en-US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dirty="0" sz="2400" lang="en-US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dirty="0" sz="2400" lang="en-US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logins.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spcBef>
                <a:spcPts val="850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dirty="0" sz="2400" lang="en-US" spc="-10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dirty="0" sz="2400" lang="en-US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400" lang="en-US" spc="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dirty="0" sz="2400" lang="en-US" spc="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 spc="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vote</a:t>
            </a:r>
            <a:r>
              <a:rPr dirty="0" sz="2400" lang="en-US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dirty="0" sz="2400" lang="en-US" spc="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dirty="0" sz="2400" lang="en-US" spc="-15">
                <a:cs typeface="Calibri"/>
              </a:rPr>
              <a:t>.</a:t>
            </a:r>
            <a:endParaRPr dirty="0" sz="2400" lang="en-US">
              <a:cs typeface="Calibri"/>
            </a:endParaRPr>
          </a:p>
          <a:p>
            <a:pPr indent="-457200" marL="469265">
              <a:lnSpc>
                <a:spcPct val="100000"/>
              </a:lnSpc>
              <a:spcBef>
                <a:spcPts val="850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endParaRPr dirty="0"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399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3200" lang="en-IN" spc="-50">
                <a:latin typeface="Times New Roman" panose="02020603050405020304" pitchFamily="18" charset="0"/>
                <a:cs typeface="Times New Roman" panose="02020603050405020304" pitchFamily="18" charset="0"/>
              </a:rPr>
              <a:t>YSTEM ARCHITECTURE/MODULE DIAGRAM</a:t>
            </a:r>
            <a:endParaRPr b="1"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67000" y="661514"/>
            <a:ext cx="6553200" cy="5973086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891449" y="411778"/>
            <a:ext cx="746442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</a:pPr>
            <a:r>
              <a:rPr b="1" dirty="0"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000" lang="en-IN" spc="25">
                <a:latin typeface="Times New Roman" panose="02020603050405020304" pitchFamily="18" charset="0"/>
                <a:cs typeface="Times New Roman" panose="02020603050405020304" pitchFamily="18" charset="0"/>
              </a:rPr>
              <a:t>ODULE DESCRIPTION</a:t>
            </a:r>
            <a:endParaRPr b="1" dirty="0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object 3"/>
          <p:cNvSpPr txBox="1"/>
          <p:nvPr/>
        </p:nvSpPr>
        <p:spPr>
          <a:xfrm>
            <a:off x="1371600" y="1676400"/>
            <a:ext cx="8412480" cy="2040891"/>
          </a:xfrm>
          <a:prstGeom prst="rect"/>
        </p:spPr>
        <p:txBody>
          <a:bodyPr bIns="0" lIns="0" rIns="0" rtlCol="0" tIns="60325" vert="horz" wrap="square">
            <a:spAutoFit/>
          </a:bodyPr>
          <a:p>
            <a:pPr indent="-514984" marL="527685">
              <a:lnSpc>
                <a:spcPct val="100000"/>
              </a:lnSpc>
              <a:spcBef>
                <a:spcPts val="475"/>
              </a:spcBef>
              <a:buAutoNum type="arabicPeriod"/>
              <a:tabLst>
                <a:tab algn="l" pos="527050"/>
                <a:tab algn="l" pos="527685"/>
              </a:tabLst>
            </a:pPr>
            <a:r>
              <a:rPr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984" marL="52768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algn="l" pos="527050"/>
                <a:tab algn="l" pos="527685"/>
              </a:tabLst>
            </a:pPr>
            <a:r>
              <a:rPr dirty="0" sz="2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984" marL="52768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algn="l" pos="527050"/>
                <a:tab algn="l" pos="527685"/>
              </a:tabLst>
            </a:pPr>
            <a:r>
              <a:rPr dirty="0" sz="2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984" marL="527685">
              <a:lnSpc>
                <a:spcPct val="100000"/>
              </a:lnSpc>
              <a:spcBef>
                <a:spcPts val="455"/>
              </a:spcBef>
              <a:buAutoNum type="arabicPeriod"/>
              <a:tabLst>
                <a:tab algn="l" pos="527050"/>
                <a:tab algn="l" pos="527685"/>
              </a:tabLst>
            </a:pPr>
            <a:r>
              <a:rPr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dirty="0" sz="2400" spc="1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984" marL="52768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algn="l" pos="527050"/>
                <a:tab algn="l" pos="527685"/>
              </a:tabLst>
            </a:pP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dirty="0" sz="2400" spc="1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990600" y="152400"/>
            <a:ext cx="10226040" cy="5574665"/>
          </a:xfrm>
          <a:prstGeom prst="rect"/>
        </p:spPr>
        <p:txBody>
          <a:bodyPr bIns="0" lIns="0" rIns="0" rtlCol="0" tIns="60960" vert="horz" wrap="square">
            <a:spAutoFit/>
          </a:bodyPr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1" dirty="0" sz="2400" lang="en-US" spc="2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400"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sz="2400" lang="en-US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dirty="0" sz="2400" lang="en-US" spc="15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5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dirty="0" sz="2400" lang="en-US" spc="95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9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dirty="0" sz="2400" lang="en-US" spc="9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dirty="0" sz="2400" lang="en-US" spc="235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dirty="0" sz="2400" lang="en-US" spc="55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1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 spc="9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dirty="0" sz="2400" lang="en-US" spc="21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1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dirty="0" sz="2400" lang="en-US" spc="-2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 spc="9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spc="-3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exit.</a:t>
            </a:r>
            <a:endParaRPr dirty="0" sz="2400"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1" dirty="0" sz="2400" lang="en-US" spc="-1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b="1" dirty="0" sz="2400" lang="en-US" spc="-6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spc="1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0" dirty="0" sz="2400" lang="en-US" spc="40">
                <a:latin typeface="Times New Roman" panose="02020603050405020304" pitchFamily="18" charset="0"/>
                <a:cs typeface="Times New Roman" panose="02020603050405020304" pitchFamily="18" charset="0"/>
              </a:rPr>
              <a:t>	It</a:t>
            </a:r>
            <a:r>
              <a:rPr b="0" dirty="0" sz="2400" lang="en-US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0" dirty="0" sz="2400" lang="en-US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5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b="0" dirty="0" sz="2400" lang="en-US" spc="-1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4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dirty="0" sz="2400" lang="en-US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5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b="0" dirty="0" sz="2400" lang="en-US" spc="-2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voter</a:t>
            </a:r>
            <a:r>
              <a:rPr b="0" dirty="0" sz="2400" lang="en-US" spc="-22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b="0" dirty="0" sz="2400" lang="en-US" spc="-2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b="0" dirty="0" sz="2400" lang="en-US" spc="-1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b="1" dirty="0" sz="2400" spc="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b="1" dirty="0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0" dirty="0" sz="2400" lang="en-IN" spc="4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b="0" dirty="0" sz="24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3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0" dirty="0" sz="2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5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b="0" dirty="0" sz="2400" spc="-1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dirty="0" sz="2400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5"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  <a:r>
              <a:rPr b="0" dirty="0" sz="2400" spc="-1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30">
                <a:latin typeface="Times New Roman" panose="02020603050405020304" pitchFamily="18" charset="0"/>
                <a:cs typeface="Times New Roman" panose="02020603050405020304" pitchFamily="18" charset="0"/>
              </a:rPr>
              <a:t>vote</a:t>
            </a:r>
            <a:r>
              <a:rPr b="0" dirty="0" sz="2400" spc="-1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dirty="0" sz="2400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r>
              <a:rPr b="0" dirty="0" sz="2400" spc="-1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b="0" dirty="0" sz="2400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election.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1" dirty="0" sz="2400" spc="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b="1" dirty="0" sz="2400" spc="3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spc="1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generation: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79700"/>
              </a:lnSpc>
              <a:spcBef>
                <a:spcPts val="1125"/>
              </a:spcBef>
            </a:pPr>
            <a:r>
              <a:rPr b="0" dirty="0" sz="2400" lang="en-IN" spc="5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spc="5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b="0" dirty="0" sz="2400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3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0" dirty="0" sz="2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5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b="0" dirty="0" sz="2400" spc="-1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dirty="0" sz="24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b="0" dirty="0" sz="2400" spc="-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30">
                <a:latin typeface="Times New Roman" panose="02020603050405020304" pitchFamily="18" charset="0"/>
                <a:cs typeface="Times New Roman" panose="02020603050405020304" pitchFamily="18" charset="0"/>
              </a:rPr>
              <a:t>election</a:t>
            </a:r>
            <a:r>
              <a:rPr b="0" dirty="0" sz="2400" spc="-2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3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b="0" dirty="0" sz="2400" spc="-2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dirty="0" sz="24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5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b="0" dirty="0" sz="2400" spc="-1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3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b="0" dirty="0" sz="2400" spc="-25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b="0" dirty="0" sz="2400" spc="-1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b="0" dirty="0" sz="2400" spc="-2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b="0" dirty="0" sz="24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b="0" dirty="0" sz="2400" spc="-6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3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0" dirty="0" sz="24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b="1" dirty="0" sz="24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b="1" dirty="0" sz="2400" spc="1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spc="1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lnSpc>
                <a:spcPct val="100000"/>
              </a:lnSpc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b="0" dirty="0" sz="2400" spc="45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b="0" dirty="0" sz="2400" spc="-2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b="0" dirty="0" sz="2400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dirty="0" sz="2400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0" dirty="0" sz="2400" spc="-20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dirty="0" sz="24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4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dirty="0" sz="2400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3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b="0" dirty="0" sz="2400" spc="-1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voter.</a:t>
            </a:r>
            <a:endParaRPr b="0" dirty="0" sz="2400" lang="en-IN" spc="-3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r>
              <a:rPr b="0" dirty="0" sz="24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b="0" dirty="0" sz="2400" lang="en-US" spc="-2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4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b="0" dirty="0" sz="2400" lang="en-US" spc="-1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gives</a:t>
            </a:r>
            <a:r>
              <a:rPr b="0" dirty="0" sz="2400" lang="en-US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dirty="0" sz="2400" lang="en-US" spc="-1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b="0" dirty="0" sz="2400" lang="en-US" spc="-2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55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b="0" dirty="0" sz="2400" lang="en-US" spc="-1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dirty="0" sz="2400" lang="en-US" spc="-1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30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b="0" dirty="0" sz="2400" lang="en-US" spc="-20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0" dirty="0" sz="2400" lang="en-US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conducted.</a:t>
            </a:r>
            <a:r>
              <a:rPr b="0" dirty="0" sz="2400" lang="en-US" spc="-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5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b="0" dirty="0" sz="2400" lang="en-US" spc="-2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5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b="0" dirty="0" sz="2400" lang="en-US" spc="-2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35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b="0" dirty="0" sz="2400" lang="en-US" spc="-6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authorized</a:t>
            </a:r>
            <a:r>
              <a:rPr b="0" dirty="0" sz="2400" lang="en-US" spc="-2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4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dirty="0" sz="2400" lang="en-US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5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b="0" dirty="0" sz="2400" lang="en-US" spc="-2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dirty="0" sz="2400" lang="en-US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pc="25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69265">
              <a:lnSpc>
                <a:spcPct val="100000"/>
              </a:lnSpc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algn="l" pos="241935"/>
              </a:tabLst>
            </a:pPr>
            <a:endParaRPr dirty="0" sz="27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algn="tl" flip="none" sx="60000" sy="59000" tx="0" ty="0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algn="tl" flip="none" sx="60000" sy="59000" tx="0" ty="0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algn="tl" blurRad="50800" dir="5400000" dist="19050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SM-G610F</dc:creator>
  <cp:lastModifiedBy>Desirefic Tech Solutions</cp:lastModifiedBy>
  <dcterms:created xsi:type="dcterms:W3CDTF">2021-04-17T21:28:44Z</dcterms:created>
  <dcterms:modified xsi:type="dcterms:W3CDTF">2021-05-07T16:43:06Z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2021-04-19T00:00:00Z</vt:filetime>
  </property>
  <property fmtid="{D5CDD505-2E9C-101B-9397-08002B2CF9AE}" pid="3" name="LastSaved">
    <vt:filetime>2021-04-20T00:00:00Z</vt:filetime>
  </property>
</Properties>
</file>