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Default Extension="tiff" ContentType="image/tiff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FFFBB"/>
    <a:srgbClr val="66FFCC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E710-17DC-9947-8B5A-4770611BFEB5}" type="datetimeFigureOut">
              <a:rPr lang="en-US" smtClean="0"/>
              <a:t>8/11/10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89F6-253B-AD4C-B885-0F235E1471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vi@deitche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7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6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7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6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ws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Server-Free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Or… how to lose weight quickly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ewsjs</a:t>
            </a:r>
            <a:r>
              <a:rPr lang="en-US" dirty="0" smtClean="0"/>
              <a:t> provides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EWS global</a:t>
            </a:r>
          </a:p>
          <a:p>
            <a:r>
              <a:rPr lang="en-US" dirty="0" err="1" smtClean="0"/>
              <a:t>ajax</a:t>
            </a:r>
            <a:r>
              <a:rPr lang="en-US" dirty="0" smtClean="0"/>
              <a:t>/get/post/put/delete</a:t>
            </a:r>
          </a:p>
          <a:p>
            <a:r>
              <a:rPr lang="en-US" dirty="0" smtClean="0"/>
              <a:t>Load from file with caching</a:t>
            </a:r>
          </a:p>
          <a:p>
            <a:r>
              <a:rPr lang="en-US" dirty="0" smtClean="0"/>
              <a:t>URL rewriting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Your mission, should you…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Register handlers per path</a:t>
            </a:r>
          </a:p>
          <a:p>
            <a:r>
              <a:rPr lang="en-US" dirty="0" smtClean="0"/>
              <a:t>Register auto handler</a:t>
            </a:r>
          </a:p>
          <a:p>
            <a:r>
              <a:rPr lang="en-US" dirty="0" smtClean="0"/>
              <a:t>Register URL rewrites</a:t>
            </a:r>
          </a:p>
        </p:txBody>
      </p:sp>
      <p:pic>
        <p:nvPicPr>
          <p:cNvPr id="8" name="Picture 7" descr="spock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4027928"/>
            <a:ext cx="2117725" cy="2499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Handlers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EWS what path to send to which function</a:t>
            </a:r>
          </a:p>
          <a:p>
            <a:pPr>
              <a:buNone/>
            </a:pPr>
            <a:r>
              <a:rPr lang="en-US" sz="1800" dirty="0" err="1" smtClean="0">
                <a:latin typeface="Courier"/>
                <a:cs typeface="Courier"/>
              </a:rPr>
              <a:t>EWS.registerHandler(“/some/path”,handler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Include parameters, if you want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EWS.registerHandler(“/users/:user/app/:app”,handler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Handler signature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h</a:t>
            </a:r>
            <a:r>
              <a:rPr lang="en-US" sz="1600" dirty="0" smtClean="0">
                <a:latin typeface="Courier"/>
                <a:cs typeface="Courier"/>
              </a:rPr>
              <a:t>andler = </a:t>
            </a:r>
            <a:r>
              <a:rPr lang="en-US" sz="1600" dirty="0" err="1" smtClean="0">
                <a:latin typeface="Courier"/>
                <a:cs typeface="Courier"/>
              </a:rPr>
              <a:t>function(type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, data, db, </a:t>
            </a:r>
            <a:r>
              <a:rPr lang="en-US" sz="1600" dirty="0" err="1" smtClean="0">
                <a:latin typeface="Courier"/>
                <a:cs typeface="Courier"/>
              </a:rPr>
              <a:t>params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type: one of “GET”, “POST”, “DELETE, “PUT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: original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 called (not the rewritten one)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data: parameters of the original request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smtClean="0">
                <a:latin typeface="Courier"/>
                <a:cs typeface="Courier"/>
              </a:rPr>
              <a:t>db: internal EWS cache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params</a:t>
            </a:r>
            <a:r>
              <a:rPr lang="en-US" sz="1600" dirty="0" smtClean="0">
                <a:latin typeface="Courier"/>
                <a:cs typeface="Courier"/>
              </a:rPr>
              <a:t>: path parameters, e.g. {user: “</a:t>
            </a:r>
            <a:r>
              <a:rPr lang="en-US" sz="1600" dirty="0" err="1" smtClean="0">
                <a:latin typeface="Courier"/>
                <a:cs typeface="Courier"/>
              </a:rPr>
              <a:t>avi</a:t>
            </a:r>
            <a:r>
              <a:rPr lang="en-US" sz="1600" dirty="0" smtClean="0">
                <a:latin typeface="Courier"/>
                <a:cs typeface="Courier"/>
              </a:rPr>
              <a:t>”, app: “god”}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 Auto Handler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Fallback handler</a:t>
            </a:r>
          </a:p>
          <a:p>
            <a:pPr>
              <a:buNone/>
            </a:pPr>
            <a:r>
              <a:rPr lang="en-US" sz="1800" dirty="0" err="1" smtClean="0">
                <a:latin typeface="Courier"/>
                <a:cs typeface="Courier"/>
              </a:rPr>
              <a:t>EWS.registerAuto(handler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Handler signature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handler = </a:t>
            </a:r>
            <a:r>
              <a:rPr lang="en-US" sz="1600" dirty="0" err="1" smtClean="0">
                <a:latin typeface="Courier"/>
                <a:cs typeface="Courier"/>
              </a:rPr>
              <a:t>function(type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, data, db)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type: one of “GET”, “POST”, “DELETE, “PUT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: original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 called (not the rewritten one)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data: parameters of the original request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smtClean="0">
                <a:latin typeface="Courier"/>
                <a:cs typeface="Courier"/>
              </a:rPr>
              <a:t>db: internal EWS cache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RegExp</a:t>
            </a:r>
            <a:r>
              <a:rPr lang="en-US" dirty="0" smtClean="0"/>
              <a:t> or String rewriting</a:t>
            </a:r>
          </a:p>
          <a:p>
            <a:r>
              <a:rPr lang="en-US" dirty="0" smtClean="0"/>
              <a:t>Change one path to another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EWS.registerRewrite(“/old/path/abc”,”/new/path/abc</a:t>
            </a:r>
            <a:r>
              <a:rPr lang="en-US" sz="1600" dirty="0" smtClean="0">
                <a:latin typeface="Courier"/>
                <a:cs typeface="Courier"/>
              </a:rPr>
              <a:t>”);</a:t>
            </a:r>
            <a:endParaRPr lang="en-US" sz="160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RegExp</a:t>
            </a:r>
            <a:r>
              <a:rPr lang="en-US" dirty="0" smtClean="0"/>
              <a:t>, capture elements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EWS.registerRewrite</a:t>
            </a:r>
            <a:r>
              <a:rPr lang="en-US" sz="1600" dirty="0" smtClean="0">
                <a:latin typeface="Courier"/>
                <a:cs typeface="Courier"/>
              </a:rPr>
              <a:t>(/^\/old\/path\/(.*)/,”/new/path/$1”);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Intelligently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call </a:t>
            </a:r>
            <a:r>
              <a:rPr lang="en-US" dirty="0" err="1" smtClean="0"/>
              <a:t>EWS.ajax</a:t>
            </a:r>
            <a:r>
              <a:rPr lang="en-US" dirty="0" smtClean="0"/>
              <a:t> or similar instead of $.</a:t>
            </a:r>
            <a:r>
              <a:rPr lang="en-US" dirty="0" err="1" smtClean="0"/>
              <a:t>ajax</a:t>
            </a:r>
            <a:endParaRPr lang="en-US" dirty="0" smtClean="0"/>
          </a:p>
          <a:p>
            <a:r>
              <a:rPr lang="en-US" dirty="0" smtClean="0"/>
              <a:t>One way: look at your original path</a:t>
            </a:r>
          </a:p>
          <a:p>
            <a:pPr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ajax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window.location.protocol</a:t>
            </a:r>
            <a:r>
              <a:rPr lang="en-US" sz="1400" dirty="0">
                <a:latin typeface="Courier"/>
                <a:cs typeface="Courier"/>
              </a:rPr>
              <a:t> === "file:" ? $.</a:t>
            </a:r>
            <a:r>
              <a:rPr lang="en-US" sz="1400" dirty="0" err="1">
                <a:latin typeface="Courier"/>
                <a:cs typeface="Courier"/>
              </a:rPr>
              <a:t>ajax</a:t>
            </a:r>
            <a:r>
              <a:rPr lang="en-US" sz="1400" dirty="0">
                <a:latin typeface="Courier"/>
                <a:cs typeface="Courier"/>
              </a:rPr>
              <a:t> : </a:t>
            </a:r>
            <a:r>
              <a:rPr lang="en-US" sz="1400" dirty="0" err="1">
                <a:latin typeface="Courier"/>
                <a:cs typeface="Courier"/>
              </a:rPr>
              <a:t>EWS.ajax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ajax</a:t>
            </a:r>
            <a:r>
              <a:rPr lang="en-US" dirty="0" smtClean="0"/>
              <a:t>() throughout </a:t>
            </a:r>
            <a:r>
              <a:rPr lang="en-US" smtClean="0"/>
              <a:t>your app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  <p:pic>
        <p:nvPicPr>
          <p:cNvPr id="4" name="Content Placeholder 3" descr="ewsjs-demo-capture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8713" b="-8713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Productive!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Thanks!</a:t>
            </a:r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Avi Deitcher</a:t>
            </a:r>
          </a:p>
          <a:p>
            <a:pPr algn="r">
              <a:buNone/>
            </a:pPr>
            <a:r>
              <a:rPr lang="en-US" dirty="0" smtClean="0">
                <a:hlinkClick r:id="rId2"/>
              </a:rPr>
              <a:t>avi@deitcher.net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Long, Long Time Ago…</a:t>
            </a:r>
            <a:endParaRPr lang="en-US" dirty="0"/>
          </a:p>
        </p:txBody>
      </p:sp>
      <p:pic>
        <p:nvPicPr>
          <p:cNvPr id="5" name="Picture 4" descr="Netscap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74" y="4637046"/>
            <a:ext cx="1014453" cy="10144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0"/>
            <a:endCxn id="17" idx="2"/>
          </p:cNvCxnSpPr>
          <p:nvPr/>
        </p:nvCxnSpPr>
        <p:spPr>
          <a:xfrm rot="16200000" flipV="1">
            <a:off x="2786878" y="3613922"/>
            <a:ext cx="204624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9006" y="3429000"/>
            <a:ext cx="167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http://…/  </a:t>
            </a:r>
          </a:p>
          <a:p>
            <a:r>
              <a:rPr lang="en-US" dirty="0" smtClean="0"/>
              <a:t>GET HTTP/1.0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13" idx="2"/>
          </p:cNvCxnSpPr>
          <p:nvPr/>
        </p:nvCxnSpPr>
        <p:spPr>
          <a:xfrm rot="5400000" flipH="1" flipV="1">
            <a:off x="4435103" y="1965698"/>
            <a:ext cx="2046246" cy="32964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106452" y="2027756"/>
            <a:ext cx="1283139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89826" y="4227340"/>
            <a:ext cx="167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file://…/  </a:t>
            </a:r>
          </a:p>
          <a:p>
            <a:r>
              <a:rPr lang="en-US" dirty="0" smtClean="0"/>
              <a:t>GET HTTP/1.0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429000"/>
            <a:ext cx="114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17" name="Picture 16" descr="dl380.gif"/>
          <p:cNvPicPr>
            <a:picLocks noChangeAspect="1"/>
          </p:cNvPicPr>
          <p:nvPr/>
        </p:nvPicPr>
        <p:blipFill>
          <a:blip r:embed="rId3"/>
          <a:srcRect t="22349" b="15077"/>
          <a:stretch>
            <a:fillRect/>
          </a:stretch>
        </p:blipFill>
        <p:spPr>
          <a:xfrm>
            <a:off x="1604308" y="1417638"/>
            <a:ext cx="4411384" cy="117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was the best of times…</a:t>
            </a:r>
            <a:endParaRPr lang="en-US" dirty="0"/>
          </a:p>
        </p:txBody>
      </p:sp>
      <p:pic>
        <p:nvPicPr>
          <p:cNvPr id="4" name="Picture 3" descr="dl380.gif"/>
          <p:cNvPicPr>
            <a:picLocks noChangeAspect="1"/>
          </p:cNvPicPr>
          <p:nvPr/>
        </p:nvPicPr>
        <p:blipFill>
          <a:blip r:embed="rId2"/>
          <a:srcRect t="22349" b="15077"/>
          <a:stretch>
            <a:fillRect/>
          </a:stretch>
        </p:blipFill>
        <p:spPr>
          <a:xfrm>
            <a:off x="1251179" y="1417638"/>
            <a:ext cx="4411384" cy="117316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0" idx="0"/>
            <a:endCxn id="4" idx="2"/>
          </p:cNvCxnSpPr>
          <p:nvPr/>
        </p:nvCxnSpPr>
        <p:spPr>
          <a:xfrm rot="16200000" flipV="1">
            <a:off x="2386224" y="3661448"/>
            <a:ext cx="2141977" cy="6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38896" y="2875055"/>
            <a:ext cx="167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http://…/  </a:t>
            </a:r>
          </a:p>
          <a:p>
            <a:r>
              <a:rPr lang="en-US" dirty="0" smtClean="0"/>
              <a:t>GET HTTP/1.1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9346" y="4732777"/>
            <a:ext cx="5662152" cy="1094167"/>
            <a:chOff x="964146" y="4732777"/>
            <a:chExt cx="5662152" cy="1094167"/>
          </a:xfrm>
        </p:grpSpPr>
        <p:pic>
          <p:nvPicPr>
            <p:cNvPr id="18" name="Picture 17" descr="Opera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19" name="Picture 18" descr="firefox-logo-brows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20" name="Picture 19" descr="ie-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21" name="Picture 20" descr="Safari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22" name="Picture 21" descr="chrome-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34494" y="2875055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…it was the worst of times.</a:t>
            </a:r>
            <a:endParaRPr lang="en-US" dirty="0"/>
          </a:p>
        </p:txBody>
      </p:sp>
      <p:pic>
        <p:nvPicPr>
          <p:cNvPr id="14" name="Picture 13" descr="dl380.gif"/>
          <p:cNvPicPr>
            <a:picLocks noChangeAspect="1"/>
          </p:cNvPicPr>
          <p:nvPr/>
        </p:nvPicPr>
        <p:blipFill>
          <a:blip r:embed="rId2"/>
          <a:srcRect t="22349" b="15077"/>
          <a:stretch>
            <a:fillRect/>
          </a:stretch>
        </p:blipFill>
        <p:spPr>
          <a:xfrm>
            <a:off x="1251179" y="1417638"/>
            <a:ext cx="4411384" cy="117316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8" idx="0"/>
            <a:endCxn id="14" idx="2"/>
          </p:cNvCxnSpPr>
          <p:nvPr/>
        </p:nvCxnSpPr>
        <p:spPr>
          <a:xfrm rot="16200000" flipV="1">
            <a:off x="2386224" y="3661448"/>
            <a:ext cx="2141977" cy="6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8896" y="2875055"/>
            <a:ext cx="167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http://…/  </a:t>
            </a:r>
          </a:p>
          <a:p>
            <a:r>
              <a:rPr lang="en-US" dirty="0" smtClean="0"/>
              <a:t>GET HTTP/1.1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59346" y="4732777"/>
            <a:ext cx="5662152" cy="1094167"/>
            <a:chOff x="964146" y="4732777"/>
            <a:chExt cx="5662152" cy="1094167"/>
          </a:xfrm>
        </p:grpSpPr>
        <p:pic>
          <p:nvPicPr>
            <p:cNvPr id="21" name="Picture 20" descr="Opera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17" name="Picture 16" descr="firefox-logo-brows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18" name="Picture 17" descr="ie-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19" name="Picture 18" descr="Safari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20" name="Picture 19" descr="chrome-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34494" y="2875055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0"/>
            <a:endCxn id="24" idx="2"/>
          </p:cNvCxnSpPr>
          <p:nvPr/>
        </p:nvCxnSpPr>
        <p:spPr>
          <a:xfrm rot="5400000" flipH="1" flipV="1">
            <a:off x="4211014" y="1837340"/>
            <a:ext cx="2141977" cy="3648899"/>
          </a:xfrm>
          <a:prstGeom prst="straightConnector1">
            <a:avLst/>
          </a:prstGeom>
          <a:ln>
            <a:solidFill>
              <a:srgbClr val="FFCC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06452" y="2027756"/>
            <a:ext cx="1283139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9881" y="3255450"/>
            <a:ext cx="1288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file://…/  </a:t>
            </a:r>
          </a:p>
          <a:p>
            <a:r>
              <a:rPr lang="en-US" dirty="0" smtClean="0"/>
              <a:t>GET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POST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PUT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DELETE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27900" y="3489120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strike="sngStrike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trike="sngStrike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(</a:t>
            </a:r>
            <a:r>
              <a:rPr lang="en-US" strike="sngStrike" dirty="0" err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trike="sngStrike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trike="sngStrike" dirty="0" err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tSoundsCover.jpg"/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663700" y="1363726"/>
            <a:ext cx="5664200" cy="5494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6452" y="3429000"/>
            <a:ext cx="167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http://…/  </a:t>
            </a:r>
          </a:p>
          <a:p>
            <a:r>
              <a:rPr lang="en-US" dirty="0" smtClean="0"/>
              <a:t>GET HTTP/1.1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59346" y="4732777"/>
            <a:ext cx="5662152" cy="1094167"/>
            <a:chOff x="964146" y="4732777"/>
            <a:chExt cx="5662152" cy="1094167"/>
          </a:xfrm>
        </p:grpSpPr>
        <p:pic>
          <p:nvPicPr>
            <p:cNvPr id="9" name="Picture 8" descr="Opera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10" name="Picture 9" descr="firefox-logo-brows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11" name="Picture 10" descr="ie-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12" name="Picture 11" descr="Safari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13" name="Picture 12" descr="chrome-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702050" y="3429000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0"/>
            <a:endCxn id="16" idx="2"/>
          </p:cNvCxnSpPr>
          <p:nvPr/>
        </p:nvCxnSpPr>
        <p:spPr>
          <a:xfrm rot="5400000" flipH="1" flipV="1">
            <a:off x="4211014" y="1837340"/>
            <a:ext cx="2141977" cy="3648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7106452" y="2027756"/>
            <a:ext cx="1283139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ewsjs: Yes, We Can!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server…</a:t>
            </a:r>
          </a:p>
          <a:p>
            <a:pPr lvl="1">
              <a:buNone/>
            </a:pPr>
            <a:r>
              <a:rPr lang="en-US" dirty="0" smtClean="0"/>
              <a:t>	… in the browser!</a:t>
            </a:r>
          </a:p>
          <a:p>
            <a:r>
              <a:rPr lang="en-US" dirty="0" smtClean="0"/>
              <a:t>Simulate everything</a:t>
            </a:r>
          </a:p>
          <a:p>
            <a:r>
              <a:rPr lang="en-US" dirty="0" smtClean="0"/>
              <a:t>Look like a server</a:t>
            </a:r>
          </a:p>
          <a:p>
            <a:r>
              <a:rPr lang="en-US" dirty="0" smtClean="0"/>
              <a:t>Well-designed clients are ignorant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727200" y="2711450"/>
            <a:ext cx="5664200" cy="3676650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We Were…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08488" y="6006232"/>
            <a:ext cx="3578298" cy="645344"/>
            <a:chOff x="964146" y="4732777"/>
            <a:chExt cx="5662152" cy="1094167"/>
          </a:xfrm>
        </p:grpSpPr>
        <p:pic>
          <p:nvPicPr>
            <p:cNvPr id="5" name="Picture 4" descr="Opera-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6" name="Picture 5" descr="firefox-logo-brows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7" name="Picture 6" descr="ie-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8" name="Picture 7" descr="Safari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9" name="Picture 8" descr="chrome-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2527300" y="271145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27300" y="350520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(optional)</a:t>
            </a:r>
            <a:endParaRPr lang="en-US" dirty="0"/>
          </a:p>
        </p:txBody>
      </p:sp>
      <p:pic>
        <p:nvPicPr>
          <p:cNvPr id="13" name="Picture 12" descr="dl380.gif"/>
          <p:cNvPicPr>
            <a:picLocks noChangeAspect="1"/>
          </p:cNvPicPr>
          <p:nvPr/>
        </p:nvPicPr>
        <p:blipFill>
          <a:blip r:embed="rId7"/>
          <a:srcRect t="22349" b="15077"/>
          <a:stretch>
            <a:fillRect/>
          </a:stretch>
        </p:blipFill>
        <p:spPr>
          <a:xfrm>
            <a:off x="2374900" y="1473200"/>
            <a:ext cx="4411384" cy="8001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425700" y="5080000"/>
            <a:ext cx="4284384" cy="406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0"/>
            <a:endCxn id="11" idx="2"/>
          </p:cNvCxnSpPr>
          <p:nvPr/>
        </p:nvCxnSpPr>
        <p:spPr>
          <a:xfrm rot="5400000" flipH="1" flipV="1">
            <a:off x="4410075" y="3343275"/>
            <a:ext cx="323850" cy="1588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12" idx="2"/>
          </p:cNvCxnSpPr>
          <p:nvPr/>
        </p:nvCxnSpPr>
        <p:spPr>
          <a:xfrm rot="5400000" flipH="1" flipV="1">
            <a:off x="4017496" y="4525496"/>
            <a:ext cx="1104900" cy="4108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13" idx="2"/>
          </p:cNvCxnSpPr>
          <p:nvPr/>
        </p:nvCxnSpPr>
        <p:spPr>
          <a:xfrm rot="5400000" flipH="1" flipV="1">
            <a:off x="4357221" y="2488079"/>
            <a:ext cx="438150" cy="8592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Look, Ma, no server!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727200" y="2711450"/>
            <a:ext cx="5664200" cy="3676650"/>
          </a:xfrm>
          <a:prstGeom prst="roundRect">
            <a:avLst/>
          </a:prstGeom>
          <a:solidFill>
            <a:srgbClr val="FFCC66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808488" y="6006232"/>
            <a:ext cx="3578298" cy="645344"/>
            <a:chOff x="964146" y="4732777"/>
            <a:chExt cx="5662152" cy="1094167"/>
          </a:xfrm>
        </p:grpSpPr>
        <p:pic>
          <p:nvPicPr>
            <p:cNvPr id="21" name="Picture 20" descr="Opera-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22" name="Picture 21" descr="firefox-logo-brows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23" name="Picture 22" descr="ie-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24" name="Picture 23" descr="Safari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25" name="Picture 24" descr="chrome-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26" name="Rounded Rectangle 25"/>
          <p:cNvSpPr/>
          <p:nvPr/>
        </p:nvSpPr>
        <p:spPr>
          <a:xfrm>
            <a:off x="2527300" y="271145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527300" y="350520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(optional)</a:t>
            </a:r>
            <a:endParaRPr lang="en-US" dirty="0"/>
          </a:p>
        </p:txBody>
      </p:sp>
      <p:pic>
        <p:nvPicPr>
          <p:cNvPr id="28" name="Picture 27" descr="dl380.gif"/>
          <p:cNvPicPr>
            <a:picLocks noChangeAspect="1"/>
          </p:cNvPicPr>
          <p:nvPr/>
        </p:nvPicPr>
        <p:blipFill>
          <a:blip r:embed="rId7">
            <a:alphaModFix amt="25000"/>
          </a:blip>
          <a:srcRect t="22349" b="15077"/>
          <a:stretch>
            <a:fillRect/>
          </a:stretch>
        </p:blipFill>
        <p:spPr>
          <a:xfrm>
            <a:off x="2374900" y="1485900"/>
            <a:ext cx="4411384" cy="8001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425700" y="5080000"/>
            <a:ext cx="4284384" cy="406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0"/>
            <a:endCxn id="38" idx="2"/>
          </p:cNvCxnSpPr>
          <p:nvPr/>
        </p:nvCxnSpPr>
        <p:spPr>
          <a:xfrm rot="16200000" flipV="1">
            <a:off x="4097664" y="4609771"/>
            <a:ext cx="914400" cy="26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297386" y="3860800"/>
            <a:ext cx="4488898" cy="304800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ewsjs</a:t>
            </a:r>
            <a:endParaRPr lang="en-US" dirty="0"/>
          </a:p>
        </p:txBody>
      </p:sp>
      <p:sp>
        <p:nvSpPr>
          <p:cNvPr id="40" name="Can 39"/>
          <p:cNvSpPr/>
          <p:nvPr/>
        </p:nvSpPr>
        <p:spPr>
          <a:xfrm>
            <a:off x="7688609" y="3821647"/>
            <a:ext cx="998191" cy="683694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  <a:endCxn id="40" idx="2"/>
          </p:cNvCxnSpPr>
          <p:nvPr/>
        </p:nvCxnSpPr>
        <p:spPr>
          <a:xfrm>
            <a:off x="6786284" y="4013200"/>
            <a:ext cx="902325" cy="1502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08484" y="3181350"/>
            <a:ext cx="782916" cy="381000"/>
          </a:xfrm>
          <a:prstGeom prst="ellipse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Logic</a:t>
            </a:r>
            <a:endParaRPr lang="en-US" sz="1050" dirty="0"/>
          </a:p>
        </p:txBody>
      </p:sp>
      <p:cxnSp>
        <p:nvCxnSpPr>
          <p:cNvPr id="45" name="Straight Arrow Connector 44"/>
          <p:cNvCxnSpPr>
            <a:stCxn id="38" idx="3"/>
            <a:endCxn id="43" idx="4"/>
          </p:cNvCxnSpPr>
          <p:nvPr/>
        </p:nvCxnSpPr>
        <p:spPr>
          <a:xfrm flipV="1">
            <a:off x="6786284" y="3562350"/>
            <a:ext cx="213658" cy="45085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Download: </a:t>
            </a:r>
            <a:r>
              <a:rPr lang="en-US" dirty="0" smtClean="0">
                <a:hlinkClick r:id="rId2"/>
              </a:rPr>
              <a:t>http://code.google.com/p/ewsjs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 err="1" smtClean="0"/>
              <a:t>ewsjs.js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sz="1400" dirty="0" smtClean="0">
                <a:latin typeface="Courier"/>
                <a:cs typeface="Courier"/>
              </a:rPr>
              <a:t>&lt;script 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 smtClean="0">
                <a:latin typeface="Courier"/>
                <a:cs typeface="Courier"/>
              </a:rPr>
              <a:t>=“path/to/</a:t>
            </a:r>
            <a:r>
              <a:rPr lang="en-US" sz="1400" dirty="0" err="1" smtClean="0">
                <a:latin typeface="Courier"/>
                <a:cs typeface="Courier"/>
              </a:rPr>
              <a:t>ewsjs.js</a:t>
            </a:r>
            <a:r>
              <a:rPr lang="en-US" sz="1400" dirty="0" smtClean="0">
                <a:latin typeface="Courier"/>
                <a:cs typeface="Courier"/>
              </a:rPr>
              <a:t>” type=“text/</a:t>
            </a:r>
            <a:r>
              <a:rPr lang="en-US" sz="1400" dirty="0" err="1" smtClean="0">
                <a:latin typeface="Courier"/>
                <a:cs typeface="Courier"/>
              </a:rPr>
              <a:t>javascript</a:t>
            </a:r>
            <a:r>
              <a:rPr lang="en-US" sz="1400" dirty="0" smtClean="0">
                <a:latin typeface="Courier"/>
                <a:cs typeface="Courier"/>
              </a:rPr>
              <a:t>”&gt;&lt;/script&gt;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your own handler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your logic file</a:t>
            </a:r>
          </a:p>
          <a:p>
            <a:pPr marL="514350" lvl="1" indent="-514350">
              <a:buNone/>
            </a:pPr>
            <a:r>
              <a:rPr lang="en-US" dirty="0" smtClean="0"/>
              <a:t>	</a:t>
            </a:r>
            <a:r>
              <a:rPr lang="en-US" sz="1400" dirty="0" smtClean="0">
                <a:latin typeface="Courier"/>
                <a:cs typeface="Courier"/>
              </a:rPr>
              <a:t>&lt;script 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 smtClean="0">
                <a:latin typeface="Courier"/>
                <a:cs typeface="Courier"/>
              </a:rPr>
              <a:t>=“</a:t>
            </a:r>
            <a:r>
              <a:rPr lang="en-US" sz="1400" dirty="0" err="1" smtClean="0">
                <a:latin typeface="Courier"/>
                <a:cs typeface="Courier"/>
              </a:rPr>
              <a:t>path/to/ewsjs-impl.js</a:t>
            </a:r>
            <a:r>
              <a:rPr lang="en-US" sz="1400" dirty="0" smtClean="0">
                <a:latin typeface="Courier"/>
                <a:cs typeface="Courier"/>
              </a:rPr>
              <a:t>” type=“text/</a:t>
            </a:r>
            <a:r>
              <a:rPr lang="en-US" sz="1400" dirty="0" err="1" smtClean="0">
                <a:latin typeface="Courier"/>
                <a:cs typeface="Courier"/>
              </a:rPr>
              <a:t>javascript</a:t>
            </a:r>
            <a:r>
              <a:rPr lang="en-US" sz="1400" dirty="0" smtClean="0">
                <a:latin typeface="Courier"/>
                <a:cs typeface="Courier"/>
              </a:rPr>
              <a:t>”&gt;&lt;/script&gt;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intelligently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667</Words>
  <Application>Microsoft Macintosh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Server-Free Web Apps</vt:lpstr>
      <vt:lpstr>A Long, Long Time Ago…</vt:lpstr>
      <vt:lpstr>It was the best of times…</vt:lpstr>
      <vt:lpstr>…it was the worst of times.</vt:lpstr>
      <vt:lpstr>Wouldn’t it be nice…</vt:lpstr>
      <vt:lpstr>ewsjs: Yes, We Can!</vt:lpstr>
      <vt:lpstr>The Way We Were…</vt:lpstr>
      <vt:lpstr>Look, Ma, no server!</vt:lpstr>
      <vt:lpstr>INSTALL.txt</vt:lpstr>
      <vt:lpstr>Logic?</vt:lpstr>
      <vt:lpstr>Register Handlers</vt:lpstr>
      <vt:lpstr>Register Auto Handler</vt:lpstr>
      <vt:lpstr>Register Rewrites</vt:lpstr>
      <vt:lpstr>Switch Intelligently</vt:lpstr>
      <vt:lpstr>Working Demo</vt:lpstr>
      <vt:lpstr>Be Productive!</vt:lpstr>
    </vt:vector>
  </TitlesOfParts>
  <Company>ATOMIC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Server-Free Web Apps</dc:title>
  <dc:creator>Avi Deitcher</dc:creator>
  <cp:lastModifiedBy>Avi Deitcher</cp:lastModifiedBy>
  <cp:revision>37</cp:revision>
  <dcterms:created xsi:type="dcterms:W3CDTF">2010-08-11T07:58:40Z</dcterms:created>
  <dcterms:modified xsi:type="dcterms:W3CDTF">2010-08-11T12:44:14Z</dcterms:modified>
</cp:coreProperties>
</file>