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A1E2-3519-42F5-9295-7361CC52D1F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F4A1E2-3519-42F5-9295-7361CC52D1F3}" type="datetimeFigureOut">
              <a:rPr lang="ru-RU" smtClean="0"/>
              <a:t>08.03.2020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D2F7120-CAC7-4E2D-A7EA-C9E9338F6D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769" y="3140968"/>
            <a:ext cx="7772400" cy="1108720"/>
          </a:xfrm>
        </p:spPr>
        <p:txBody>
          <a:bodyPr/>
          <a:lstStyle/>
          <a:p>
            <a:r>
              <a:rPr lang="uk-UA" dirty="0" smtClean="0"/>
              <a:t>Радіо-додаток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4869160"/>
            <a:ext cx="6400800" cy="1473200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ru-RU" sz="1400" b="1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 Ігоря Сікорського</a:t>
            </a:r>
          </a:p>
          <a:p>
            <a:pPr lvl="0" algn="l">
              <a:spcBef>
                <a:spcPts val="0"/>
              </a:spcBef>
            </a:pP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математики</a:t>
            </a:r>
          </a:p>
          <a:p>
            <a:pPr lvl="0" algn="l">
              <a:spcBef>
                <a:spcPts val="0"/>
              </a:spcBef>
            </a:pPr>
            <a:endParaRPr lang="ru-RU" sz="1400" b="1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</a:pP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Кравець </a:t>
            </a:r>
            <a:r>
              <a:rPr lang="uk-UA" sz="1400" b="1" dirty="0" err="1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Даніїл</a:t>
            </a:r>
            <a:r>
              <a:rPr lang="uk-UA" sz="1400" b="1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Ростиславович</a:t>
            </a:r>
            <a:endParaRPr lang="ru-RU" sz="1400" b="1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uk-UA" dirty="0"/>
          </a:p>
        </p:txBody>
      </p:sp>
      <p:pic>
        <p:nvPicPr>
          <p:cNvPr id="1026" name="Picture 2" descr="Картинки по запросу &quot;кпи кафедра прикладной математики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3184"/>
            <a:ext cx="1792244" cy="275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кпи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40" y="188640"/>
            <a:ext cx="4280729" cy="274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&quot;кпи герб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69" y="180057"/>
            <a:ext cx="2666319" cy="27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4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1196" y="260648"/>
            <a:ext cx="8229600" cy="1195536"/>
          </a:xfrm>
        </p:spPr>
        <p:txBody>
          <a:bodyPr/>
          <a:lstStyle/>
          <a:p>
            <a:r>
              <a:rPr lang="uk-UA" dirty="0" smtClean="0"/>
              <a:t>Актуальність проблеми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916832"/>
            <a:ext cx="2664296" cy="1224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1400" dirty="0" smtClean="0">
                <a:solidFill>
                  <a:schemeClr val="tx1"/>
                </a:solidFill>
              </a:rPr>
              <a:t>Спілкування із слухачами через телефон</a:t>
            </a:r>
          </a:p>
          <a:p>
            <a:pPr marL="0" indent="0">
              <a:buNone/>
            </a:pPr>
            <a:endParaRPr lang="uk-UA" sz="14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uk-UA" sz="1400" dirty="0" smtClean="0">
                <a:solidFill>
                  <a:schemeClr val="tx1"/>
                </a:solidFill>
              </a:rPr>
              <a:t>Збереження інформації в рукописному вигляді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1916832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C00000"/>
                </a:solidFill>
                <a:latin typeface="+mj-lt"/>
              </a:rPr>
              <a:t>Неможливість приймати декілька замовлень одразу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C00000"/>
                </a:solidFill>
                <a:latin typeface="+mj-lt"/>
              </a:rPr>
              <a:t>Складність довготривалого збереження інформації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C00000"/>
                </a:solidFill>
                <a:latin typeface="+mj-lt"/>
              </a:rPr>
              <a:t>Брак часу</a:t>
            </a:r>
            <a:endParaRPr lang="ru-RU" sz="1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6176" y="1916831"/>
            <a:ext cx="2987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00B050"/>
                </a:solidFill>
                <a:latin typeface="+mj-lt"/>
              </a:rPr>
              <a:t>Формування замовлень через телеграм-бот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00B050"/>
                </a:solidFill>
                <a:latin typeface="+mj-lt"/>
              </a:rPr>
              <a:t>Можливість зберігання замовлень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00B050"/>
                </a:solidFill>
                <a:latin typeface="+mj-lt"/>
              </a:rPr>
              <a:t>Можливість обслуговування великої кількості слухачів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 smtClean="0">
                <a:solidFill>
                  <a:srgbClr val="00B050"/>
                </a:solidFill>
                <a:latin typeface="+mj-lt"/>
              </a:rPr>
              <a:t>Відслідковування активності користувачів</a:t>
            </a:r>
            <a:endParaRPr lang="ru-RU" sz="140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51" y="4296344"/>
            <a:ext cx="281631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05" y="4296344"/>
            <a:ext cx="270876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96344"/>
            <a:ext cx="2376264" cy="178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34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 та завдання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Мета полягає у спрощенні роботи з користувачем на радіо та налагодження роботи системи відгуків шляхом осучаснення цих процесів для збільшення кількості слухачів.</a:t>
            </a:r>
          </a:p>
          <a:p>
            <a:pPr marL="0" indent="0">
              <a:buNone/>
            </a:pPr>
            <a:endParaRPr lang="uk-UA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Завдання проекту: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1800" dirty="0" smtClean="0">
                <a:solidFill>
                  <a:schemeClr val="tx1"/>
                </a:solidFill>
              </a:rPr>
              <a:t>Розробити телеграм-бот, у якому буде реалізована наступна функціональність:</a:t>
            </a:r>
          </a:p>
          <a:p>
            <a:pPr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</a:rPr>
              <a:t>Замовлення пісень на конкретний музичний ефір.</a:t>
            </a:r>
          </a:p>
          <a:p>
            <a:pPr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</a:rPr>
              <a:t>Замовлення оголошень.</a:t>
            </a:r>
          </a:p>
          <a:p>
            <a:pPr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</a:rPr>
              <a:t>Можливість зворотного зв'язку.</a:t>
            </a:r>
          </a:p>
          <a:p>
            <a:pPr>
              <a:buFont typeface="+mj-lt"/>
              <a:buAutoNum type="arabicPeriod"/>
            </a:pPr>
            <a:r>
              <a:rPr lang="uk-UA" sz="1800" dirty="0" smtClean="0">
                <a:solidFill>
                  <a:schemeClr val="tx1"/>
                </a:solidFill>
              </a:rPr>
              <a:t>Можливість перегляду часу ефірів та показу даної пісні.</a:t>
            </a:r>
          </a:p>
        </p:txBody>
      </p:sp>
    </p:spTree>
    <p:extLst>
      <p:ext uri="{BB962C8B-B14F-4D97-AF65-F5344CB8AC3E}">
        <p14:creationId xmlns:p14="http://schemas.microsoft.com/office/powerpoint/2010/main" val="271604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uk-UA" dirty="0" smtClean="0"/>
              <a:t>Бізнес-правила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6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sz="3000" dirty="0">
                <a:solidFill>
                  <a:schemeClr val="tx1"/>
                </a:solidFill>
              </a:rPr>
              <a:t>Користувач може замовити лише одну пісню одночасно.</a:t>
            </a:r>
            <a:endParaRPr lang="ru-RU" sz="30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3000" dirty="0">
                <a:solidFill>
                  <a:schemeClr val="tx1"/>
                </a:solidFill>
              </a:rPr>
              <a:t>Можна замовляти лише відповідні до радіо формату  пісні.</a:t>
            </a:r>
            <a:endParaRPr lang="ru-RU" sz="30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3000" dirty="0">
                <a:solidFill>
                  <a:schemeClr val="tx1"/>
                </a:solidFill>
              </a:rPr>
              <a:t>Пісня вважається відповідною до радіо формату якщо:</a:t>
            </a:r>
            <a:endParaRPr lang="ru-RU" sz="3000" dirty="0">
              <a:solidFill>
                <a:schemeClr val="tx1"/>
              </a:solidFill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uk-UA" sz="3000" dirty="0">
                <a:solidFill>
                  <a:schemeClr val="tx1"/>
                </a:solidFill>
              </a:rPr>
              <a:t>Вона не містить в собі нецензурної лексики російською або українською мовою;</a:t>
            </a:r>
            <a:endParaRPr lang="ru-RU" sz="3000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uk-UA" sz="3000" dirty="0" smtClean="0">
                <a:solidFill>
                  <a:schemeClr val="tx1"/>
                </a:solidFill>
              </a:rPr>
              <a:t>   Вона </a:t>
            </a:r>
            <a:r>
              <a:rPr lang="uk-UA" sz="3000" dirty="0">
                <a:solidFill>
                  <a:schemeClr val="tx1"/>
                </a:solidFill>
              </a:rPr>
              <a:t>має тривалість 7 хвилин і менше.</a:t>
            </a:r>
            <a:endParaRPr lang="ru-RU" sz="30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3000" dirty="0">
                <a:solidFill>
                  <a:schemeClr val="tx1"/>
                </a:solidFill>
              </a:rPr>
              <a:t>Замовлення пісень припиняється з 15 хвилин до початку музикального ефіру.</a:t>
            </a:r>
            <a:endParaRPr lang="ru-RU" sz="30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3000" dirty="0">
                <a:solidFill>
                  <a:schemeClr val="tx1"/>
                </a:solidFill>
              </a:rPr>
              <a:t>Замовлення пісні можливе на 3 дні уперед.</a:t>
            </a:r>
            <a:endParaRPr lang="ru-RU" sz="30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3000" dirty="0">
                <a:solidFill>
                  <a:schemeClr val="tx1"/>
                </a:solidFill>
              </a:rPr>
              <a:t>Користувач має володіти телефоном.</a:t>
            </a:r>
            <a:endParaRPr lang="ru-RU" sz="30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3000" dirty="0">
                <a:solidFill>
                  <a:schemeClr val="tx1"/>
                </a:solidFill>
              </a:rPr>
              <a:t>По вівторкам користувач має можливість замовити оголошення.</a:t>
            </a:r>
            <a:endParaRPr lang="ru-RU" sz="30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3000" dirty="0">
                <a:solidFill>
                  <a:schemeClr val="tx1"/>
                </a:solidFill>
              </a:rPr>
              <a:t>Користувач може замовити лише одне оголошення одночасно.</a:t>
            </a:r>
            <a:endParaRPr lang="ru-RU" sz="30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3000" dirty="0">
                <a:solidFill>
                  <a:schemeClr val="tx1"/>
                </a:solidFill>
              </a:rPr>
              <a:t>Оголошення не може бути комерційним.</a:t>
            </a:r>
            <a:endParaRPr lang="ru-RU" sz="30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3000" dirty="0">
                <a:solidFill>
                  <a:schemeClr val="tx1"/>
                </a:solidFill>
              </a:rPr>
              <a:t> Замовлене оголошення не повинно містити в собі нецензурну лексику, мати за мету образу людини або групи людей.</a:t>
            </a:r>
            <a:endParaRPr lang="ru-RU" sz="30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uk-UA" sz="3000" dirty="0">
                <a:solidFill>
                  <a:schemeClr val="tx1"/>
                </a:solidFill>
              </a:rPr>
              <a:t> Замовлене оголошення повинно бути написано українською або російською мовою.</a:t>
            </a:r>
            <a:endParaRPr lang="ru-RU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9498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uk-UA" dirty="0" smtClean="0"/>
              <a:t>Ієрархія процесів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13542" r="16563" b="20126"/>
          <a:stretch/>
        </p:blipFill>
        <p:spPr bwMode="auto">
          <a:xfrm>
            <a:off x="0" y="1203807"/>
            <a:ext cx="9144000" cy="491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38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dirty="0" smtClean="0"/>
              <a:t>User-case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9" t="15546" r="19795" b="10468"/>
          <a:stretch/>
        </p:blipFill>
        <p:spPr bwMode="auto">
          <a:xfrm>
            <a:off x="397719" y="1052736"/>
            <a:ext cx="8414116" cy="520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80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Середня кількість замовлень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 t="24468" r="22437" b="47571"/>
          <a:stretch/>
        </p:blipFill>
        <p:spPr bwMode="auto">
          <a:xfrm>
            <a:off x="11217" y="1528532"/>
            <a:ext cx="5544615" cy="314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5" t="56879" r="22735" b="18509"/>
          <a:stretch/>
        </p:blipFill>
        <p:spPr bwMode="auto">
          <a:xfrm>
            <a:off x="4932040" y="4005064"/>
            <a:ext cx="360625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27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uk-UA" dirty="0" smtClean="0"/>
              <a:t>Прототип інтерфейсу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7" t="6382" r="20853" b="4535"/>
          <a:stretch/>
        </p:blipFill>
        <p:spPr bwMode="auto">
          <a:xfrm>
            <a:off x="1286040" y="1196752"/>
            <a:ext cx="6336704" cy="53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80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0858357">
            <a:off x="512722" y="1990359"/>
            <a:ext cx="8229600" cy="1313260"/>
          </a:xfrm>
        </p:spPr>
        <p:txBody>
          <a:bodyPr/>
          <a:lstStyle/>
          <a:p>
            <a:r>
              <a:rPr lang="uk-UA" dirty="0" smtClean="0"/>
              <a:t>Дякую за увагу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53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158</TotalTime>
  <Words>251</Words>
  <Application>Microsoft Office PowerPoint</Application>
  <PresentationFormat>Экран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Исполнительная</vt:lpstr>
      <vt:lpstr>Радіо-додаток</vt:lpstr>
      <vt:lpstr>Актуальність проблеми</vt:lpstr>
      <vt:lpstr>Мета та завдання проекту</vt:lpstr>
      <vt:lpstr>Бізнес-правила</vt:lpstr>
      <vt:lpstr>Ієрархія процесів</vt:lpstr>
      <vt:lpstr>User-case</vt:lpstr>
      <vt:lpstr>Середня кількість замовлень</vt:lpstr>
      <vt:lpstr>Прототип інтерфейсу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Радіо-додаток</dc:title>
  <dc:creator>Kravets</dc:creator>
  <cp:lastModifiedBy>Kravets</cp:lastModifiedBy>
  <cp:revision>10</cp:revision>
  <dcterms:created xsi:type="dcterms:W3CDTF">2020-03-08T12:12:27Z</dcterms:created>
  <dcterms:modified xsi:type="dcterms:W3CDTF">2020-03-08T17:42:01Z</dcterms:modified>
</cp:coreProperties>
</file>