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72ae3d9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72ae3d9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72ae3d9a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72ae3d9a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72ae3d9a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72ae3d9a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72ae3d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72ae3d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72ae3d9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72ae3d9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72ae3d9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72ae3d9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72ae3d9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72ae3d9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72ae3d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72ae3d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72ae3d9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72ae3d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72ae3d9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72ae3d9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72ae3d9a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72ae3d9a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 embedding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Кравець Даніїл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Теплов Антон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Тренування моделі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89700"/>
            <a:ext cx="408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тренування skip-gram model використовували negative sampling з параметрами: lr = 0.01, numb_epochs = 5.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Графік демонструє як з кожною епохою зменшується похибка розпізнавання.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650" y="1161400"/>
            <a:ext cx="3393650" cy="25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Результати розпізнавання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43365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На зображеннях справа можна побачити роботу програми. Змінюючи перший параметр функції get_similar_tokens можна вибрати “слово-синонім”, від якого будуть шукатися слова. Другий параметр відповідає за кількість слів, які буде вивидено. Третій параметр - ініціалізація параметрів моделі.  Також при виведені показується наскільки розпізнане слово підходить до обраної теми.</a:t>
            </a:r>
            <a:endParaRPr sz="17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13580" l="13034" r="45494" t="52994"/>
          <a:stretch/>
        </p:blipFill>
        <p:spPr>
          <a:xfrm>
            <a:off x="4799500" y="1068325"/>
            <a:ext cx="4272173" cy="186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14041" l="12906" r="40531" t="52637"/>
          <a:stretch/>
        </p:blipFill>
        <p:spPr>
          <a:xfrm>
            <a:off x="4799500" y="3084675"/>
            <a:ext cx="4372800" cy="169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-854724">
            <a:off x="665270" y="1575291"/>
            <a:ext cx="7813458" cy="116752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Дякую за увагу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 проблеми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6325" y="1180350"/>
            <a:ext cx="4902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Основний обмін </a:t>
            </a:r>
            <a:r>
              <a:rPr lang="ru"/>
              <a:t>інформації</a:t>
            </a:r>
            <a:r>
              <a:rPr lang="ru"/>
              <a:t> між людьми відбувається за допомогою </a:t>
            </a:r>
            <a:r>
              <a:rPr b="1" i="1" lang="ru"/>
              <a:t>людської</a:t>
            </a:r>
            <a:r>
              <a:rPr b="1" i="1" lang="ru"/>
              <a:t> мови.</a:t>
            </a:r>
            <a:r>
              <a:rPr b="1" lang="ru"/>
              <a:t> </a:t>
            </a:r>
            <a:r>
              <a:rPr lang="ru"/>
              <a:t>Проте з розвитком технологій виникає потреба все більше і більше спілкуватися з або за допомогою компьютеру, телефону, месенджерів і т.д. Тому </a:t>
            </a:r>
            <a:r>
              <a:rPr lang="ru"/>
              <a:t>надзвичайно важливим дати комп’ютерам зрозуміти їх, запропонувати допомогу або приймати рішення на основі людських мов.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550" y="989350"/>
            <a:ext cx="3714675" cy="24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86500" y="1189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 embedding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86500" y="1797050"/>
            <a:ext cx="85206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ru"/>
              <a:t>Word embedding</a:t>
            </a:r>
            <a:r>
              <a:rPr lang="ru"/>
              <a:t> - термін, який у нашому випадку використовується для того, щоб визначити клас задач, в яких слово співставляється іншому на основі лексичного або семантичного значення. Взагалі, формально кажучи, термін embedding - техніка відображення слів у векторному просторі за допомогою дійсних чисел. Наприклад, слова “курка”, “індик”, “півень” є відносяться до одного класу “</a:t>
            </a:r>
            <a:r>
              <a:rPr lang="ru"/>
              <a:t>свійська</a:t>
            </a:r>
            <a:r>
              <a:rPr lang="ru"/>
              <a:t> птаха”, але слова “мене” і “мине” (від минати) є схожими за звучанням, але зовсім різними за змістом.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78" y="70250"/>
            <a:ext cx="3651723" cy="1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encoding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ru"/>
              <a:t>One hot encoding</a:t>
            </a:r>
            <a:r>
              <a:rPr lang="ru"/>
              <a:t> - найпростіший алгоритм перетворення слово у вектор. У ньому береться вектор довжини словника і ставиться тільки одна одиниця у позіції, яка відповідає номеру слова у словнику. Такий алгоритм не має властивості семантичної близькості.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1564"/>
            <a:ext cx="9143998" cy="108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14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Skip-gram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748950"/>
            <a:ext cx="85206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нашої системи ми використовуємо саме </a:t>
            </a:r>
            <a:r>
              <a:rPr b="1" i="1" lang="ru"/>
              <a:t>Skip-gram model</a:t>
            </a:r>
            <a:r>
              <a:rPr lang="ru"/>
              <a:t>. </a:t>
            </a:r>
            <a:r>
              <a:rPr lang="ru"/>
              <a:t>Модель skip-gram передбачає, що слово може використовуватися для генерації слів, що оточують це слово, у текстовій послідовності.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Наприклад, припустимо текстову послідовність: ‘the’, ’man’, ‘loves’, ‘his’, та ‘son’. Ми використовуємо ‘loves’ як центральне цільове слово і ставимо </a:t>
            </a:r>
            <a:r>
              <a:rPr lang="ru"/>
              <a:t>контекстне</a:t>
            </a:r>
            <a:r>
              <a:rPr lang="ru"/>
              <a:t> вікно розміром 2.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Як показано на малюнку, враховуючи цільове слово ‘loves’, модель skip-gram використовує умовну ймовірность для генерування </a:t>
            </a:r>
            <a:r>
              <a:rPr lang="ru"/>
              <a:t>контекстних</a:t>
            </a:r>
            <a:r>
              <a:rPr lang="ru"/>
              <a:t> слів ‘the’, ‘man’, ‘his’, та ‘son’ на відстані  не більше 2 слів.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88" y="4221138"/>
            <a:ext cx="45434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221000"/>
            <a:ext cx="8520600" cy="4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Припустимо , що дане центральне цільове слово генерується незалежно одне від одного. В цьому випадку формула яка була описана в попередньому слайді має наступний вигляд: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0" y="1285137"/>
            <a:ext cx="6914649" cy="2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40650"/>
            <a:ext cx="8520600" cy="4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skip-gram моделі кожне слово представляється у вигляді  двох </a:t>
            </a:r>
            <a:r>
              <a:rPr b="1" i="1" lang="ru"/>
              <a:t>d</a:t>
            </a:r>
            <a:r>
              <a:rPr lang="ru"/>
              <a:t>-мірних векторів, які використовуються для обчислення умовної ймовірності. Припустимо, що слово у словнику індексується як </a:t>
            </a:r>
            <a:r>
              <a:rPr b="1" i="1" lang="ru"/>
              <a:t>і </a:t>
            </a:r>
            <a:r>
              <a:rPr lang="ru"/>
              <a:t>, його вектор представляється як                коли воно є центральним цільовим словом, і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 коли воно є контексним словом. Нехай центральне цільове слово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і </a:t>
            </a:r>
            <a:r>
              <a:rPr lang="ru"/>
              <a:t>контекстне</a:t>
            </a:r>
            <a:r>
              <a:rPr lang="ru"/>
              <a:t> слово        індексуються у словнику як </a:t>
            </a:r>
            <a:r>
              <a:rPr b="1" i="1" lang="ru"/>
              <a:t>с</a:t>
            </a:r>
            <a:r>
              <a:rPr lang="ru"/>
              <a:t> та </a:t>
            </a:r>
            <a:r>
              <a:rPr b="1" i="1" lang="ru"/>
              <a:t>о</a:t>
            </a:r>
            <a:r>
              <a:rPr lang="ru"/>
              <a:t> відповідно.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Умовну ймовірність генерування контекстного слова для даного центрального цільового слова можна отримати, виконавши операцію softmax над внутрішнім вектором: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800" y="1185050"/>
            <a:ext cx="738256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0" y="1703350"/>
            <a:ext cx="69605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50" y="2229825"/>
            <a:ext cx="292331" cy="2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5600" y="2189625"/>
            <a:ext cx="293379" cy="2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6738" y="3635863"/>
            <a:ext cx="40290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70775"/>
            <a:ext cx="8520600" cy="4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Параметри  skip-gram моделы - це центральний вектор цільового слова та вектор контекстного слова для кожного окремого слова. У процесі навчання  використовується функція правдоподібності, у результаті навчання будуть підібрані параметри для кращого розпізнавання слів. Це еквівалентно мінімізації наступної функції витрат: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Якщо ми використовуємо SGD, у кожній ітерації ми збираємося вибирати коротшу послідовність шляхом випадкової вибірки для обчислення втрат для цієї послідовності, а потім обчислюємо градієнт для оновлення параметрів моделі. Обчислення градієнта полягає в обчисленні градієнта логарифмічної умовної ймовірності для центрального вектора слова та вектора контекстного слова. За визначенням, ми спочатку маємо: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Шляхом диференціації ми можемо отримати градієнт з наведеної вище формули.</a:t>
            </a:r>
            <a:endParaRPr sz="14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475" y="956150"/>
            <a:ext cx="2191649" cy="5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000" y="2418475"/>
            <a:ext cx="2871429" cy="5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850" y="3216675"/>
            <a:ext cx="3702374" cy="15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Реалізація проекту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Проект був реалізований на мові Python у середовищі програмування Google Сolaboratory. Були використані такі бібліотеки: d2l, mxnet-cu101. Під час навчання використовується датасет Penn Tree Bank (PTB), який бере зразки </a:t>
            </a:r>
            <a:r>
              <a:rPr lang="ru"/>
              <a:t>зі статей Wall Street Journal і включає навчальні набори, набори для перевірки та набори тестів.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