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10802</TotalTime>
  <Words>643</Words>
  <Application>Microsoft Office PowerPoint</Application>
  <PresentationFormat>Presentazione su schermo (4:3)</PresentationFormat>
  <Paragraphs>105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Arial</vt:lpstr>
      <vt:lpstr>Calibri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149</cp:revision>
  <dcterms:created xsi:type="dcterms:W3CDTF">2006-11-20T16:13:10Z</dcterms:created>
  <dcterms:modified xsi:type="dcterms:W3CDTF">2021-05-09T20:15:51Z</dcterms:modified>
  <cp:category/>
</cp:coreProperties>
</file>