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58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YMwwPoekwJrw_-UYkZYUkTFqC8bqAy0F?usp=sharing" TargetMode="External"/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our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macOS: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also custumized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Baiocchi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6" y="1844824"/>
            <a:ext cx="8254355" cy="3384376"/>
          </a:xfrm>
        </p:spPr>
        <p:txBody>
          <a:bodyPr wrap="square" anchor="t">
            <a:normAutofit fontScale="92500"/>
          </a:bodyPr>
          <a:lstStyle/>
          <a:p>
            <a:pPr marL="0" indent="0" algn="ctr">
              <a:buNone/>
            </a:pPr>
            <a:r>
              <a:rPr lang="it-IT" altLang="it-IT" sz="2800" dirty="0"/>
              <a:t>Please, send just one email for each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all the names of the </a:t>
            </a:r>
            <a:r>
              <a:rPr lang="it-IT" altLang="it-IT" sz="2800" dirty="0" err="1"/>
              <a:t>components</a:t>
            </a:r>
            <a:r>
              <a:rPr lang="it-IT" altLang="it-IT" sz="2800" dirty="0"/>
              <a:t>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u="sng" dirty="0" err="1"/>
              <a:t>Otherwise</a:t>
            </a:r>
            <a:r>
              <a:rPr lang="it-IT" altLang="it-IT" sz="2800" u="sng" dirty="0"/>
              <a:t>, </a:t>
            </a:r>
            <a:r>
              <a:rPr lang="it-IT" altLang="it-IT" sz="2800" u="sng" dirty="0" err="1"/>
              <a:t>you</a:t>
            </a:r>
            <a:r>
              <a:rPr lang="it-IT" altLang="it-IT" sz="2800" u="sng" dirty="0"/>
              <a:t> can update the Excel file </a:t>
            </a:r>
            <a:r>
              <a:rPr lang="it-IT" altLang="it-IT" sz="2800" u="sng" dirty="0" err="1"/>
              <a:t>shared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at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this</a:t>
            </a:r>
            <a:r>
              <a:rPr lang="it-IT" altLang="it-IT" sz="2800" u="sng" dirty="0"/>
              <a:t> link:</a:t>
            </a:r>
          </a:p>
          <a:p>
            <a:pPr marL="0" indent="0" algn="ctr">
              <a:buNone/>
            </a:pPr>
            <a:endParaRPr lang="it-IT" altLang="it-IT" sz="2800" u="sng" dirty="0"/>
          </a:p>
          <a:p>
            <a:pPr marL="0" indent="0" algn="ctr">
              <a:buNone/>
            </a:pPr>
            <a:r>
              <a:rPr lang="it-IT" sz="1700" b="0" i="0" dirty="0">
                <a:solidFill>
                  <a:srgbClr val="24292E"/>
                </a:solidFill>
                <a:effectLst/>
                <a:latin typeface="SFMono-Regular"/>
                <a:hlinkClick r:id="rId3"/>
              </a:rPr>
              <a:t>https://drive.google.com/drive/folders/1YMwwPoekwJrw_-UYkZYUkTFqC8bqAy0F?usp=sharing</a:t>
            </a:r>
            <a:endParaRPr lang="it-IT" altLang="it-IT" sz="22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81834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that remains uncomplete will be finished by July.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oral exam 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10802</TotalTime>
  <Words>675</Words>
  <Application>Microsoft Office PowerPoint</Application>
  <PresentationFormat>Presentazione su schermo (4:3)</PresentationFormat>
  <Paragraphs>108</Paragraphs>
  <Slides>34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Arial</vt:lpstr>
      <vt:lpstr>Calibri</vt:lpstr>
      <vt:lpstr>SFMono-Regular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150</cp:revision>
  <dcterms:created xsi:type="dcterms:W3CDTF">2006-11-20T16:13:10Z</dcterms:created>
  <dcterms:modified xsi:type="dcterms:W3CDTF">2021-05-12T09:10:05Z</dcterms:modified>
  <cp:category/>
</cp:coreProperties>
</file>