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349" r:id="rId2"/>
    <p:sldId id="277" r:id="rId3"/>
    <p:sldId id="301" r:id="rId4"/>
    <p:sldId id="303" r:id="rId5"/>
    <p:sldId id="302" r:id="rId6"/>
    <p:sldId id="333" r:id="rId7"/>
    <p:sldId id="335" r:id="rId8"/>
    <p:sldId id="336" r:id="rId9"/>
    <p:sldId id="337" r:id="rId10"/>
    <p:sldId id="338" r:id="rId11"/>
    <p:sldId id="339" r:id="rId12"/>
    <p:sldId id="342" r:id="rId13"/>
    <p:sldId id="340" r:id="rId14"/>
    <p:sldId id="341" r:id="rId15"/>
    <p:sldId id="343" r:id="rId16"/>
    <p:sldId id="345" r:id="rId17"/>
    <p:sldId id="344" r:id="rId18"/>
    <p:sldId id="346" r:id="rId19"/>
    <p:sldId id="347" r:id="rId2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Pyshark – Lecture 2</a:t>
            </a:r>
          </a:p>
        </p:txBody>
      </p:sp>
    </p:spTree>
    <p:extLst>
      <p:ext uri="{BB962C8B-B14F-4D97-AF65-F5344CB8AC3E}">
        <p14:creationId xmlns:p14="http://schemas.microsoft.com/office/powerpoint/2010/main" val="227745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1095" y="1916832"/>
            <a:ext cx="7984196" cy="3744416"/>
          </a:xfrm>
        </p:spPr>
        <p:txBody>
          <a:bodyPr wrap="square" anchor="t"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Creating Dataframe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IP analysis (top sender and receiver)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BitRate different sampling metrics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GeoLocal referenciation for IP addresses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Analysis flows based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83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Receiver from My IP 192.168.43.28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B45C08-F0E1-4F74-9457-3C24C3DF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9" t="8867" r="8528" b="7802"/>
          <a:stretch/>
        </p:blipFill>
        <p:spPr>
          <a:xfrm>
            <a:off x="720154" y="1484784"/>
            <a:ext cx="7703691" cy="458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2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5 Destination for Received Data (excluding My IP)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D03F5FC-AF44-4AF8-89E6-84EE12B9E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0" r="9051" b="3932"/>
          <a:stretch/>
        </p:blipFill>
        <p:spPr>
          <a:xfrm>
            <a:off x="864170" y="1455176"/>
            <a:ext cx="7415659" cy="46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1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341" y="801983"/>
            <a:ext cx="7415659" cy="504825"/>
          </a:xfrm>
        </p:spPr>
        <p:txBody>
          <a:bodyPr/>
          <a:lstStyle/>
          <a:p>
            <a:r>
              <a:rPr lang="en-US" dirty="0"/>
              <a:t>Top 6 Sender IP Addresses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8726A13-0BEC-48BC-9AAD-0A13BC23C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9" r="8263" b="5113"/>
          <a:stretch/>
        </p:blipFill>
        <p:spPr>
          <a:xfrm>
            <a:off x="359532" y="1297638"/>
            <a:ext cx="8424936" cy="47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0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Different sampling BitRate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C21ACA6-94B9-4DED-BA52-2F2AC21B5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10625" r="9051" b="4326"/>
          <a:stretch/>
        </p:blipFill>
        <p:spPr>
          <a:xfrm>
            <a:off x="87668" y="1482664"/>
            <a:ext cx="8875655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GeoLocal Referenciation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978592-C928-4685-AEDA-21009B68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916832"/>
            <a:ext cx="8568952" cy="182133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0F73AC87-78EF-4636-9E27-8949ABEF63C5}"/>
              </a:ext>
            </a:extLst>
          </p:cNvPr>
          <p:cNvSpPr txBox="1">
            <a:spLocks/>
          </p:cNvSpPr>
          <p:nvPr/>
        </p:nvSpPr>
        <p:spPr bwMode="auto">
          <a:xfrm>
            <a:off x="317626" y="4170218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We can use ip2geotools and folium combining their properties to plot the positioning according to Latitude and Longitude of a specific IP src (</a:t>
            </a:r>
            <a:r>
              <a:rPr lang="it-IT" sz="2000" i="1" kern="0" dirty="0"/>
              <a:t>i-green</a:t>
            </a:r>
            <a:r>
              <a:rPr lang="it-IT" kern="0" dirty="0"/>
              <a:t>) and IP dst (</a:t>
            </a:r>
            <a:r>
              <a:rPr lang="it-IT" sz="2000" i="1" kern="0" dirty="0"/>
              <a:t>i-red</a:t>
            </a:r>
            <a:r>
              <a:rPr lang="it-IT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932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GeoLocal Referenciation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C3DD42F-2248-4142-AC35-B6814807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56" y="1484784"/>
            <a:ext cx="7033487" cy="4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Protocol analysis based on flows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6A890B-3B2A-4059-91FE-911EABC51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" t="11340" r="8651" b="4242"/>
          <a:stretch/>
        </p:blipFill>
        <p:spPr>
          <a:xfrm>
            <a:off x="1043608" y="1475786"/>
            <a:ext cx="7344816" cy="45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Port Scanner (just Well-Known Ports)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113CF6-B4D6-4D9C-A36B-04C3FFD4D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8" t="10344" r="9439" b="4370"/>
          <a:stretch/>
        </p:blipFill>
        <p:spPr>
          <a:xfrm>
            <a:off x="212749" y="1372336"/>
            <a:ext cx="8780759" cy="47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Interarrival Time difference between TCP and UDP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2609C8-05DD-47D8-A65F-43E7F5CD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10626" r="9051" b="9051"/>
          <a:stretch/>
        </p:blipFill>
        <p:spPr>
          <a:xfrm>
            <a:off x="162533" y="1349541"/>
            <a:ext cx="8766144" cy="45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6" y="1772816"/>
            <a:ext cx="8064128" cy="4526632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Until now we have seen different tools provided by Wireshark, but at the same time we lose some degree of freedom.</a:t>
            </a:r>
          </a:p>
          <a:p>
            <a:pPr marL="0" indent="0" algn="ctr">
              <a:buNone/>
            </a:pPr>
            <a:endParaRPr lang="en-GB" altLang="it-IT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 Our idea is to investigate an alternative methodology to work with the same type of data but reaching similar results, and at the end build our own challenge.</a:t>
            </a:r>
          </a:p>
        </p:txBody>
      </p:sp>
    </p:spTree>
    <p:extLst>
      <p:ext uri="{BB962C8B-B14F-4D97-AF65-F5344CB8AC3E}">
        <p14:creationId xmlns:p14="http://schemas.microsoft.com/office/powerpoint/2010/main" val="39732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“ Hello Pyshark”  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404040"/>
                </a:solidFill>
                <a:latin typeface="+mn-lt"/>
              </a:rPr>
              <a:t>Pyshark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is a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Python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wrapper for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tshark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, allowing python packet parsing using wireshark dissectors.</a:t>
            </a:r>
            <a:endParaRPr lang="en-US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+mn-lt"/>
              </a:rPr>
              <a:t>This package allows parsing from a capture file or a live capture, using all wireshark dissectors you have installed. Tested on windows/linux.</a:t>
            </a:r>
            <a:endParaRPr lang="en-GB" altLang="it-IT" dirty="0">
              <a:solidFill>
                <a:srgbClr val="404040"/>
              </a:solidFill>
              <a:latin typeface="+mn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B73D39-8E1B-4A85-86F9-30981D9B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097" y="4514739"/>
            <a:ext cx="1288305" cy="1296144"/>
          </a:xfrm>
          <a:prstGeom prst="rect">
            <a:avLst/>
          </a:prstGeom>
        </p:spPr>
      </p:pic>
      <p:sp>
        <p:nvSpPr>
          <p:cNvPr id="6" name="Segno di addizione 5">
            <a:extLst>
              <a:ext uri="{FF2B5EF4-FFF2-40B4-BE49-F238E27FC236}">
                <a16:creationId xmlns:a16="http://schemas.microsoft.com/office/drawing/2014/main" id="{3E0E1920-3166-4971-A2B6-B6037149ECB8}"/>
              </a:ext>
            </a:extLst>
          </p:cNvPr>
          <p:cNvSpPr/>
          <p:nvPr/>
        </p:nvSpPr>
        <p:spPr bwMode="auto">
          <a:xfrm>
            <a:off x="6146690" y="4751432"/>
            <a:ext cx="792088" cy="792088"/>
          </a:xfrm>
          <a:prstGeom prst="mathPlus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7B250BB-06F7-43AA-B1AA-7E026A84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66" y="4496862"/>
            <a:ext cx="1296144" cy="130122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C6B3E2-21FE-4867-B39B-9EFB5F5C7FEE}"/>
              </a:ext>
            </a:extLst>
          </p:cNvPr>
          <p:cNvSpPr txBox="1"/>
          <p:nvPr/>
        </p:nvSpPr>
        <p:spPr>
          <a:xfrm>
            <a:off x="539552" y="501317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*</a:t>
            </a:r>
            <a:r>
              <a:rPr lang="it-IT" sz="1600" u="sng" dirty="0">
                <a:solidFill>
                  <a:srgbClr val="404040"/>
                </a:solidFill>
                <a:latin typeface="+mn-lt"/>
              </a:rPr>
              <a:t>Reference : http://kiminewt.github.io/pyshark/</a:t>
            </a:r>
            <a:endParaRPr lang="it-IT" sz="2400" u="sng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354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6" y="1772816"/>
            <a:ext cx="770485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>
                <a:latin typeface="+mn-lt"/>
              </a:rPr>
              <a:t>Follow this GitHub to install </a:t>
            </a:r>
            <a:r>
              <a:rPr lang="en-GB" altLang="it-IT" b="1" dirty="0">
                <a:latin typeface="+mn-lt"/>
              </a:rPr>
              <a:t>Pyshark</a:t>
            </a:r>
            <a:r>
              <a:rPr lang="en-GB" altLang="it-IT" dirty="0">
                <a:latin typeface="+mn-lt"/>
              </a:rPr>
              <a:t>: https://github.com/KimiNewt/pyshark/</a:t>
            </a:r>
          </a:p>
          <a:p>
            <a:pPr marL="0" indent="0">
              <a:buNone/>
            </a:pPr>
            <a:endParaRPr lang="en-GB" altLang="it-IT" dirty="0"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latin typeface="+mn-lt"/>
              </a:rPr>
              <a:t>Now we’ll go on using the programming language </a:t>
            </a:r>
            <a:r>
              <a:rPr lang="en-GB" altLang="it-IT" b="1" dirty="0">
                <a:latin typeface="+mn-lt"/>
              </a:rPr>
              <a:t>Python 3</a:t>
            </a:r>
            <a:r>
              <a:rPr lang="en-GB" altLang="it-IT" dirty="0">
                <a:latin typeface="+mn-lt"/>
              </a:rPr>
              <a:t>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6D96FA4-B5F0-4196-8948-8794A7813E8D}"/>
              </a:ext>
            </a:extLst>
          </p:cNvPr>
          <p:cNvSpPr txBox="1">
            <a:spLocks/>
          </p:cNvSpPr>
          <p:nvPr/>
        </p:nvSpPr>
        <p:spPr bwMode="auto">
          <a:xfrm>
            <a:off x="395536" y="4221088"/>
            <a:ext cx="85506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+mn-lt"/>
              </a:rPr>
              <a:t>If you want to go deeper studying a valid alternative to pyshark it is suggested to see </a:t>
            </a:r>
            <a:r>
              <a:rPr lang="en-GB" altLang="it-IT" b="1" kern="0" dirty="0">
                <a:latin typeface="+mn-lt"/>
              </a:rPr>
              <a:t>Scapy</a:t>
            </a:r>
            <a:r>
              <a:rPr lang="en-GB" altLang="it-IT" kern="0" dirty="0">
                <a:latin typeface="+mn-lt"/>
              </a:rPr>
              <a:t> (https://scapy.readthedocs.io/en/latest/)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5397B6-FFF7-4E23-AED1-0A40EF6E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775" y="5013176"/>
            <a:ext cx="864096" cy="9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9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Let’s start from .pcap file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We can retrieve the pcap file saved from the last session with Wireshark and try to read our trace through Python.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*ReadPcap File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Capinfo different options</a:t>
            </a:r>
          </a:p>
          <a:p>
            <a:pPr marL="457200" indent="-457200">
              <a:buAutoNum type="arabicParenR"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Editcap different options</a:t>
            </a: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42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Capinfo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solidFill>
                  <a:srgbClr val="404040"/>
                </a:solidFill>
                <a:latin typeface="+mn-lt"/>
              </a:rPr>
              <a:t>Capinfos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one or more capture files and returns some or all available statistics (infos) in one of two types of output formats: long or table.</a:t>
            </a:r>
          </a:p>
          <a:p>
            <a:pPr marL="0" indent="0">
              <a:buNone/>
            </a:pPr>
            <a:endParaRPr lang="en-US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https://www.wireshark.org/docs/man-pages/capinfos.html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86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Editcap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solidFill>
                  <a:srgbClr val="404040"/>
                </a:solidFill>
                <a:latin typeface="+mn-lt"/>
              </a:rPr>
              <a:t>Editcap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some or all of the captured packets from the infile, optionally converts them in various ways and writes the resulting packets to the capture outfile (or outfiles).</a:t>
            </a: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https://www.wireshark.org/docs/man-pages/editcap.html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44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Coding Part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The first coding part will show you how to extract all infos from a pcap file and split it according to time or number of packets.</a:t>
            </a:r>
          </a:p>
          <a:p>
            <a:pPr marL="0" indent="0">
              <a:buNone/>
            </a:pPr>
            <a:endParaRPr lang="en-GB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2/Sequential/readPCAP.py</a:t>
            </a:r>
          </a:p>
        </p:txBody>
      </p:sp>
    </p:spTree>
    <p:extLst>
      <p:ext uri="{BB962C8B-B14F-4D97-AF65-F5344CB8AC3E}">
        <p14:creationId xmlns:p14="http://schemas.microsoft.com/office/powerpoint/2010/main" val="313972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Extraction Field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400" dirty="0">
                <a:solidFill>
                  <a:srgbClr val="404040"/>
                </a:solidFill>
                <a:latin typeface="+mn-lt"/>
              </a:rPr>
              <a:t>In this codin</a:t>
            </a:r>
            <a:r>
              <a:rPr lang="en-GB" altLang="it-IT" dirty="0">
                <a:solidFill>
                  <a:srgbClr val="404040"/>
                </a:solidFill>
                <a:latin typeface="+mn-lt"/>
              </a:rPr>
              <a:t>g part we will use for the first time “pyshark”, and it provides the possibility to gather info from the Ip and transport layer.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>
                <a:solidFill>
                  <a:srgbClr val="404040"/>
                </a:solidFill>
                <a:latin typeface="+mn-lt"/>
              </a:rPr>
              <a:t>Lecture Folder: Lecture 2/Sequential/readpcap_wireshark.py</a:t>
            </a:r>
          </a:p>
          <a:p>
            <a:pPr marL="0" indent="0">
              <a:buNone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This link provides the complete code so both for the field extraction and for the statistical analysis.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9544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10801</TotalTime>
  <Words>555</Words>
  <Application>Microsoft Office PowerPoint</Application>
  <PresentationFormat>Presentazione su schermo (4:3)</PresentationFormat>
  <Paragraphs>63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Calibri</vt:lpstr>
      <vt:lpstr>Default Theme</vt:lpstr>
      <vt:lpstr>Pyshark – Lecture 2</vt:lpstr>
      <vt:lpstr>Presentazione standard di PowerPoint</vt:lpstr>
      <vt:lpstr>“ Hello Pyshark”  </vt:lpstr>
      <vt:lpstr>Installation</vt:lpstr>
      <vt:lpstr>Let’s start from .pcap file</vt:lpstr>
      <vt:lpstr>Capinfo</vt:lpstr>
      <vt:lpstr>Editcap</vt:lpstr>
      <vt:lpstr>Coding Part</vt:lpstr>
      <vt:lpstr>Extraction Field</vt:lpstr>
      <vt:lpstr>Statistical Analysis</vt:lpstr>
      <vt:lpstr>Top Receiver from My IP 192.168.43.28</vt:lpstr>
      <vt:lpstr>Top 5 Destination for Received Data (excluding My IP)</vt:lpstr>
      <vt:lpstr>Top 6 Sender IP Addresses</vt:lpstr>
      <vt:lpstr>Different sampling BitRate</vt:lpstr>
      <vt:lpstr>GeoLocal Referenciation</vt:lpstr>
      <vt:lpstr>GeoLocal Referenciation</vt:lpstr>
      <vt:lpstr>Protocol analysis based on flows</vt:lpstr>
      <vt:lpstr>Port Scanner (just Well-Known Ports)</vt:lpstr>
      <vt:lpstr>Interarrival Time difference between TCP and UDP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150</cp:revision>
  <dcterms:created xsi:type="dcterms:W3CDTF">2006-11-20T16:13:10Z</dcterms:created>
  <dcterms:modified xsi:type="dcterms:W3CDTF">2021-05-11T09:28:11Z</dcterms:modified>
  <cp:category/>
</cp:coreProperties>
</file>