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1"/>
  </p:notesMasterIdLst>
  <p:handoutMasterIdLst>
    <p:handoutMasterId r:id="rId82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1" r:id="rId79"/>
    <p:sldId id="324" r:id="rId8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MwwPoekwJrw_-UYkZYUkTFqC8bqAy0F?usp=sharing" TargetMode="External"/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2/Sequential/readPCAP.py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2/Sequential/readpcap_wireshark.py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r>
              <a:rPr lang="en-US" dirty="0"/>
              <a:t> (P destination ZOOM)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844824"/>
            <a:ext cx="8254355" cy="3384376"/>
          </a:xfrm>
        </p:spPr>
        <p:txBody>
          <a:bodyPr wrap="square" anchor="t">
            <a:normAutofit fontScale="92500"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</a:t>
            </a:r>
            <a:r>
              <a:rPr lang="it-IT" altLang="it-IT" sz="2800" dirty="0" err="1"/>
              <a:t>components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Otherwise</a:t>
            </a:r>
            <a:r>
              <a:rPr lang="it-IT" altLang="it-IT" sz="2800" u="sng" dirty="0"/>
              <a:t>, </a:t>
            </a: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  <a:hlinkClick r:id="rId3"/>
              </a:rPr>
              <a:t>https://drive.google.com/drive/folders/1YMwwPoekwJrw_-UYkZYUkTFqC8bqAy0F?usp=sharing</a:t>
            </a:r>
            <a:endParaRPr lang="it-IT" altLang="it-IT" sz="22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10945</TotalTime>
  <Words>2453</Words>
  <Application>Microsoft Office PowerPoint</Application>
  <PresentationFormat>Presentazione su schermo (4:3)</PresentationFormat>
  <Paragraphs>356</Paragraphs>
  <Slides>79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79</vt:i4>
      </vt:variant>
    </vt:vector>
  </HeadingPairs>
  <TitlesOfParts>
    <vt:vector size="84" baseType="lpstr">
      <vt:lpstr>Arial</vt:lpstr>
      <vt:lpstr>Calibri</vt:lpstr>
      <vt:lpstr>SFMono-Regular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 (P destination ZOOM)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153</cp:revision>
  <dcterms:created xsi:type="dcterms:W3CDTF">2006-11-20T16:13:10Z</dcterms:created>
  <dcterms:modified xsi:type="dcterms:W3CDTF">2021-05-12T09:09:00Z</dcterms:modified>
  <cp:category/>
</cp:coreProperties>
</file>