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81"/>
  </p:notesMasterIdLst>
  <p:handoutMasterIdLst>
    <p:handoutMasterId r:id="rId82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  <p:sldId id="349" r:id="rId36"/>
    <p:sldId id="277" r:id="rId37"/>
    <p:sldId id="301" r:id="rId38"/>
    <p:sldId id="303" r:id="rId39"/>
    <p:sldId id="302" r:id="rId40"/>
    <p:sldId id="333" r:id="rId41"/>
    <p:sldId id="335" r:id="rId42"/>
    <p:sldId id="336" r:id="rId43"/>
    <p:sldId id="337" r:id="rId44"/>
    <p:sldId id="338" r:id="rId45"/>
    <p:sldId id="339" r:id="rId46"/>
    <p:sldId id="342" r:id="rId47"/>
    <p:sldId id="340" r:id="rId48"/>
    <p:sldId id="341" r:id="rId49"/>
    <p:sldId id="343" r:id="rId50"/>
    <p:sldId id="345" r:id="rId51"/>
    <p:sldId id="344" r:id="rId52"/>
    <p:sldId id="346" r:id="rId53"/>
    <p:sldId id="347" r:id="rId54"/>
    <p:sldId id="350" r:id="rId55"/>
    <p:sldId id="306" r:id="rId56"/>
    <p:sldId id="307" r:id="rId57"/>
    <p:sldId id="308" r:id="rId58"/>
    <p:sldId id="309" r:id="rId59"/>
    <p:sldId id="310" r:id="rId60"/>
    <p:sldId id="314" r:id="rId61"/>
    <p:sldId id="311" r:id="rId62"/>
    <p:sldId id="312" r:id="rId63"/>
    <p:sldId id="313" r:id="rId64"/>
    <p:sldId id="315" r:id="rId65"/>
    <p:sldId id="353" r:id="rId66"/>
    <p:sldId id="352" r:id="rId67"/>
    <p:sldId id="354" r:id="rId68"/>
    <p:sldId id="35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58" r:id="rId78"/>
    <p:sldId id="351" r:id="rId79"/>
    <p:sldId id="324" r:id="rId8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75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Pyshark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Pyshark”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is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wrapper for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allowing python packet parsing using wireshark dissectors.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wireshark dissectors you have installed. Tested on windows/linux.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pyshark it is suggested to see </a:t>
            </a:r>
            <a:r>
              <a:rPr lang="en-GB" altLang="it-IT" b="1" kern="0" dirty="0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.pcap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pcap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*ReadPcap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Capinfo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Editcap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Capinfo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(infos)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Editcap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infile, optionally converts them in various ways and writes the resulting packets to the capture outfile (or outfiles).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infos from a pcap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1</a:t>
            </a: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“pyshark”, and it provides the possibility to gather info from the Ip and transport layer.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Dataframe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BitRate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GeoLocal referenciation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BitRate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We can use ip2geotools and folium combining their properties to plot the positioning according to Latitude and Longitude of a specific IP src (</a:t>
            </a:r>
            <a:r>
              <a:rPr lang="it-IT" sz="2000" i="1" kern="0" dirty="0"/>
              <a:t>i-green</a:t>
            </a:r>
            <a:r>
              <a:rPr lang="it-IT" kern="0" dirty="0"/>
              <a:t>) and IP dst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1512"/>
              </p:ext>
            </p:extLst>
          </p:nvPr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NNTP, SMTP, FTP, DNS, telnet, SSH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aboute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K-Means result replicate an already division of applications based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2862"/>
              </p:ext>
            </p:extLst>
          </p:nvPr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A) Extract 1 million of packets from the available data, replicate the statistical analysis observed during lecture 2 and trying to implement one additional evaluation (e.g. graph topology)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Supervised methodology or Unsupervised methodology(). Summarizing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 considered.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5226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97666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components.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10799</TotalTime>
  <Words>2402</Words>
  <Application>Microsoft Office PowerPoint</Application>
  <PresentationFormat>Presentazione su schermo (4:3)</PresentationFormat>
  <Paragraphs>353</Paragraphs>
  <Slides>79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79</vt:i4>
      </vt:variant>
    </vt:vector>
  </HeadingPairs>
  <TitlesOfParts>
    <vt:vector size="83" baseType="lpstr">
      <vt:lpstr>Arial</vt:lpstr>
      <vt:lpstr>Calibri</vt:lpstr>
      <vt:lpstr>Source Sans Pro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</vt:lpstr>
      <vt:lpstr>Protocol analysis based on flows</vt:lpstr>
      <vt:lpstr>Port Scanner (just Well-Known Ports)</vt:lpstr>
      <vt:lpstr>Interarrival Time difference between TCP and UDP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Assignment (Dataset)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148</cp:revision>
  <dcterms:created xsi:type="dcterms:W3CDTF">2006-11-20T16:13:10Z</dcterms:created>
  <dcterms:modified xsi:type="dcterms:W3CDTF">2021-05-09T20:15:29Z</dcterms:modified>
  <cp:category/>
</cp:coreProperties>
</file>