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49" r:id="rId2"/>
    <p:sldId id="277" r:id="rId3"/>
    <p:sldId id="301" r:id="rId4"/>
    <p:sldId id="303" r:id="rId5"/>
    <p:sldId id="302" r:id="rId6"/>
    <p:sldId id="333" r:id="rId7"/>
    <p:sldId id="335" r:id="rId8"/>
    <p:sldId id="336" r:id="rId9"/>
    <p:sldId id="337" r:id="rId10"/>
    <p:sldId id="338" r:id="rId11"/>
    <p:sldId id="339" r:id="rId12"/>
    <p:sldId id="342" r:id="rId13"/>
    <p:sldId id="340" r:id="rId14"/>
    <p:sldId id="341" r:id="rId15"/>
    <p:sldId id="343" r:id="rId16"/>
    <p:sldId id="345" r:id="rId17"/>
    <p:sldId id="344" r:id="rId18"/>
    <p:sldId id="346" r:id="rId19"/>
    <p:sldId id="347" r:id="rId2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1</a:t>
            </a: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541</Words>
  <Application>Microsoft Office PowerPoint</Application>
  <PresentationFormat>Presentazione su schermo 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Default Theme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</vt:lpstr>
      <vt:lpstr>Protocol analysis based on flows</vt:lpstr>
      <vt:lpstr>Port Scanner (just Well-Known Ports)</vt:lpstr>
      <vt:lpstr>Interarrival Time difference between TCP and UDP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148</cp:revision>
  <dcterms:created xsi:type="dcterms:W3CDTF">2006-11-20T16:13:10Z</dcterms:created>
  <dcterms:modified xsi:type="dcterms:W3CDTF">2021-05-09T17:25:58Z</dcterms:modified>
  <cp:category/>
</cp:coreProperties>
</file>