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1"/>
  </p:notesMasterIdLst>
  <p:handoutMasterIdLst>
    <p:handoutMasterId r:id="rId32"/>
  </p:handoutMasterIdLst>
  <p:sldIdLst>
    <p:sldId id="350" r:id="rId2"/>
    <p:sldId id="306" r:id="rId3"/>
    <p:sldId id="307" r:id="rId4"/>
    <p:sldId id="308" r:id="rId5"/>
    <p:sldId id="309" r:id="rId6"/>
    <p:sldId id="310" r:id="rId7"/>
    <p:sldId id="314" r:id="rId8"/>
    <p:sldId id="311" r:id="rId9"/>
    <p:sldId id="312" r:id="rId10"/>
    <p:sldId id="313" r:id="rId11"/>
    <p:sldId id="315" r:id="rId12"/>
    <p:sldId id="353" r:id="rId13"/>
    <p:sldId id="352" r:id="rId14"/>
    <p:sldId id="354" r:id="rId15"/>
    <p:sldId id="35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58" r:id="rId25"/>
    <p:sldId id="359" r:id="rId26"/>
    <p:sldId id="360" r:id="rId27"/>
    <p:sldId id="362" r:id="rId28"/>
    <p:sldId id="361" r:id="rId29"/>
    <p:sldId id="324" r:id="rId3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22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/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FTP, DNS</a:t>
            </a:r>
            <a:r>
              <a:rPr lang="it-IT"/>
              <a:t>, telnet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aboute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replicate the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differentiation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234" y="1556792"/>
            <a:ext cx="8856984" cy="4412704"/>
          </a:xfrm>
        </p:spPr>
        <p:txBody>
          <a:bodyPr/>
          <a:lstStyle/>
          <a:p>
            <a:pPr marL="457200" indent="-457200" algn="ctr">
              <a:buAutoNum type="alphaUcParenR"/>
            </a:pPr>
            <a:r>
              <a:rPr lang="it-IT" dirty="0" err="1"/>
              <a:t>Extract</a:t>
            </a:r>
            <a:r>
              <a:rPr lang="it-IT" dirty="0"/>
              <a:t> 1 million of packets from the available data, replicate the statistical analysis observed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Lecture</a:t>
            </a:r>
            <a:r>
              <a:rPr lang="it-IT" dirty="0"/>
              <a:t> 2. </a:t>
            </a:r>
            <a:r>
              <a:rPr lang="it-IT" dirty="0">
                <a:highlight>
                  <a:srgbClr val="FFFF00"/>
                </a:highlight>
              </a:rPr>
              <a:t>FOLLOW the LIST!</a:t>
            </a:r>
          </a:p>
          <a:p>
            <a:pPr marL="457200" indent="-457200" algn="ctr">
              <a:buAutoNum type="alphaUcParenR"/>
            </a:pPr>
            <a:endParaRPr lang="it-IT" dirty="0">
              <a:highlight>
                <a:srgbClr val="FFFF00"/>
              </a:highlight>
            </a:endParaRPr>
          </a:p>
          <a:p>
            <a:pPr marL="857250" lvl="1" indent="-457200">
              <a:buAutoNum type="arabicParenR"/>
            </a:pPr>
            <a:r>
              <a:rPr lang="it-IT" dirty="0" err="1"/>
              <a:t>Extract</a:t>
            </a:r>
            <a:r>
              <a:rPr lang="it-IT" dirty="0"/>
              <a:t> general info from </a:t>
            </a:r>
            <a:r>
              <a:rPr lang="it-IT" dirty="0" err="1"/>
              <a:t>your</a:t>
            </a:r>
            <a:r>
              <a:rPr lang="it-IT" dirty="0"/>
              <a:t> trace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capinfos</a:t>
            </a:r>
            <a:r>
              <a:rPr lang="it-IT" dirty="0"/>
              <a:t>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/>
              <a:t>Time Evaluation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reading;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 err="1"/>
              <a:t>Extract</a:t>
            </a:r>
            <a:r>
              <a:rPr lang="it-IT" dirty="0"/>
              <a:t> the IP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, </a:t>
            </a:r>
            <a:r>
              <a:rPr lang="it-IT" dirty="0" err="1"/>
              <a:t>evaluate</a:t>
            </a:r>
            <a:r>
              <a:rPr lang="it-IT" dirty="0"/>
              <a:t> the bit rate (0.1 sec) for the 6 IP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endpoint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/>
              <a:t>Top 5 </a:t>
            </a:r>
            <a:r>
              <a:rPr lang="it-IT" dirty="0" err="1"/>
              <a:t>Destination</a:t>
            </a:r>
            <a:r>
              <a:rPr lang="it-IT" dirty="0"/>
              <a:t> IP (</a:t>
            </a:r>
            <a:r>
              <a:rPr lang="it-IT" dirty="0" err="1"/>
              <a:t>received</a:t>
            </a:r>
            <a:r>
              <a:rPr lang="it-IT" dirty="0"/>
              <a:t> bytes) and Top 5 Source IP (</a:t>
            </a:r>
            <a:r>
              <a:rPr lang="it-IT" dirty="0" err="1"/>
              <a:t>sent</a:t>
            </a:r>
            <a:r>
              <a:rPr lang="it-IT" dirty="0"/>
              <a:t> bytes)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400050" lvl="1" indent="0">
              <a:buNone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178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12" y="1752600"/>
            <a:ext cx="8856984" cy="4196680"/>
          </a:xfrm>
        </p:spPr>
        <p:txBody>
          <a:bodyPr/>
          <a:lstStyle/>
          <a:p>
            <a:pPr marL="400050" lvl="1" indent="0">
              <a:buNone/>
            </a:pPr>
            <a:r>
              <a:rPr lang="it-IT" dirty="0"/>
              <a:t>5)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bitRate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trace with 3 </a:t>
            </a:r>
            <a:r>
              <a:rPr lang="it-IT" dirty="0" err="1"/>
              <a:t>different</a:t>
            </a:r>
            <a:r>
              <a:rPr lang="it-IT" dirty="0"/>
              <a:t> sampling rate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6) </a:t>
            </a:r>
            <a:r>
              <a:rPr lang="it-IT" dirty="0" err="1"/>
              <a:t>GeoLocal</a:t>
            </a:r>
            <a:r>
              <a:rPr lang="it-IT" dirty="0"/>
              <a:t> </a:t>
            </a:r>
            <a:r>
              <a:rPr lang="it-IT" dirty="0" err="1"/>
              <a:t>Referenciation</a:t>
            </a:r>
            <a:r>
              <a:rPr lang="it-IT" dirty="0"/>
              <a:t> of the 5 sessions with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7) 10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8) Port Scanner </a:t>
            </a:r>
            <a:r>
              <a:rPr lang="it-IT" dirty="0" err="1"/>
              <a:t>evaluation</a:t>
            </a:r>
            <a:r>
              <a:rPr lang="it-IT" dirty="0"/>
              <a:t> (10 Ports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);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9) </a:t>
            </a:r>
            <a:r>
              <a:rPr lang="it-IT" dirty="0" err="1"/>
              <a:t>InterArrival</a:t>
            </a:r>
            <a:r>
              <a:rPr lang="it-IT" dirty="0"/>
              <a:t> Time </a:t>
            </a:r>
            <a:r>
              <a:rPr lang="it-IT" dirty="0" err="1"/>
              <a:t>boxplot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TCP and UDP Sessions;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942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12" y="1752600"/>
            <a:ext cx="8856984" cy="4196680"/>
          </a:xfrm>
        </p:spPr>
        <p:txBody>
          <a:bodyPr/>
          <a:lstStyle/>
          <a:p>
            <a:pPr marL="400050" lvl="1" indent="0">
              <a:buNone/>
            </a:pPr>
            <a:r>
              <a:rPr lang="it-IT" dirty="0"/>
              <a:t>10) </a:t>
            </a:r>
            <a:r>
              <a:rPr lang="it-IT" dirty="0" err="1"/>
              <a:t>Develope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(e.g. </a:t>
            </a:r>
            <a:r>
              <a:rPr lang="it-IT" dirty="0" err="1"/>
              <a:t>Topology</a:t>
            </a:r>
            <a:r>
              <a:rPr lang="it-IT" dirty="0"/>
              <a:t> of the network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networkx</a:t>
            </a:r>
            <a:r>
              <a:rPr lang="it-IT" dirty="0"/>
              <a:t> or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TTL) (</a:t>
            </a:r>
            <a:r>
              <a:rPr lang="it-IT" dirty="0">
                <a:highlight>
                  <a:srgbClr val="FFFF00"/>
                </a:highlight>
              </a:rPr>
              <a:t>BONUS</a:t>
            </a:r>
            <a:r>
              <a:rPr lang="it-IT" dirty="0"/>
              <a:t>)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385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</a:t>
            </a:r>
            <a:r>
              <a:rPr lang="it-IT" dirty="0" err="1"/>
              <a:t>Supervised</a:t>
            </a:r>
            <a:r>
              <a:rPr lang="it-IT" dirty="0"/>
              <a:t> or </a:t>
            </a:r>
            <a:r>
              <a:rPr lang="it-IT" dirty="0" err="1"/>
              <a:t>Unsupervised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Summarizing</a:t>
            </a:r>
            <a:r>
              <a:rPr lang="it-IT" dirty="0"/>
              <a:t>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label(</a:t>
            </a:r>
            <a:r>
              <a:rPr lang="it-IT" sz="2400" dirty="0"/>
              <a:t>**</a:t>
            </a:r>
            <a:r>
              <a:rPr lang="it-IT" dirty="0"/>
              <a:t>) </a:t>
            </a:r>
            <a:r>
              <a:rPr lang="it-IT" dirty="0" err="1"/>
              <a:t>considered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the more </a:t>
            </a:r>
            <a:r>
              <a:rPr lang="it-IT" dirty="0" err="1"/>
              <a:t>variables</a:t>
            </a:r>
            <a:r>
              <a:rPr lang="it-IT" dirty="0"/>
              <a:t> w.r.t. the paper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work with </a:t>
            </a:r>
            <a:r>
              <a:rPr lang="it-IT" u="sng" dirty="0"/>
              <a:t>flow </a:t>
            </a:r>
            <a:r>
              <a:rPr lang="it-IT" u="sng" dirty="0" err="1"/>
              <a:t>based</a:t>
            </a:r>
            <a:r>
              <a:rPr lang="it-IT" u="sng" dirty="0"/>
              <a:t> features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4181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10799</TotalTime>
  <Words>1380</Words>
  <Application>Microsoft Office PowerPoint</Application>
  <PresentationFormat>Presentazione su schermo (4:3)</PresentationFormat>
  <Paragraphs>218</Paragraphs>
  <Slides>29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Source Sans Pro</vt:lpstr>
      <vt:lpstr>Default Theme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Assignment (Dataset)</vt:lpstr>
      <vt:lpstr>Project Assignment</vt:lpstr>
      <vt:lpstr>Project Assignment</vt:lpstr>
      <vt:lpstr>Project Assignment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149</cp:revision>
  <dcterms:created xsi:type="dcterms:W3CDTF">2006-11-20T16:13:10Z</dcterms:created>
  <dcterms:modified xsi:type="dcterms:W3CDTF">2021-05-20T10:07:01Z</dcterms:modified>
  <cp:category/>
</cp:coreProperties>
</file>