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CFA1C-527A-4045-9A82-E18E5EBC994D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155FD-6C7B-4611-943B-8FE36986E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10</a:t>
            </a:r>
            <a:r>
              <a:rPr lang="en-US" baseline="0" dirty="0" smtClean="0"/>
              <a:t> – 30 % data redundancies in over seas businesses, inconsistencies are fixed as well IE phone numbers don’t match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You can’t have real time data if you are tracking inventories and other core business tasks on paper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three are dome in real time after implementation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155FD-6C7B-4611-943B-8FE36986ED3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Making discoveries of knowledge to help business</a:t>
            </a:r>
            <a:r>
              <a:rPr lang="en-US" baseline="0" dirty="0" smtClean="0"/>
              <a:t> operations or competitive advantage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1,000 stores generate a terabyte or more data each day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Without good algorithms a data scientist and sound plans your implementation might fail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155FD-6C7B-4611-943B-8FE36986ED3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Predictions</a:t>
            </a:r>
            <a:r>
              <a:rPr lang="en-US" baseline="0" dirty="0" smtClean="0"/>
              <a:t> of what the customer demand for shoes are. Based on sales data, weather, season ETC…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Plan to utilize production capacity to produce needed shoes for the customers from demand forecast / 100’s of shoes limited production capacity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Plan to procure all materials needed to produce shoes to </a:t>
            </a:r>
            <a:r>
              <a:rPr lang="en-US" baseline="0" dirty="0" err="1" smtClean="0"/>
              <a:t>fullfill</a:t>
            </a:r>
            <a:r>
              <a:rPr lang="en-US" baseline="0" dirty="0" smtClean="0"/>
              <a:t> Demand planning forecast and keep production of shoes going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155FD-6C7B-4611-943B-8FE36986ED3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Where direct</a:t>
            </a:r>
            <a:r>
              <a:rPr lang="en-US" baseline="0" dirty="0" smtClean="0"/>
              <a:t> interaction with customers at malls and indirect via e-commerce  Point of sales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Allows you to target customers using historic and current data competitive advantage potential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the ways to reach out to customers phone, tablets, computers email text chat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portal contains whole CRM implementation in one place  can assign different roles employee, customer, customer support, managers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155FD-6C7B-4611-943B-8FE36986ED3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49EE074-BF9B-460B-A766-29021D87C41C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6BF431-E716-4A49-A6BA-0DC24F984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E074-BF9B-460B-A766-29021D87C41C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F431-E716-4A49-A6BA-0DC24F984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49EE074-BF9B-460B-A766-29021D87C41C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36BF431-E716-4A49-A6BA-0DC24F984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E074-BF9B-460B-A766-29021D87C41C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6BF431-E716-4A49-A6BA-0DC24F9843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E074-BF9B-460B-A766-29021D87C41C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36BF431-E716-4A49-A6BA-0DC24F9843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9EE074-BF9B-460B-A766-29021D87C41C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36BF431-E716-4A49-A6BA-0DC24F9843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9EE074-BF9B-460B-A766-29021D87C41C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36BF431-E716-4A49-A6BA-0DC24F9843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E074-BF9B-460B-A766-29021D87C41C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6BF431-E716-4A49-A6BA-0DC24F984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E074-BF9B-460B-A766-29021D87C41C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6BF431-E716-4A49-A6BA-0DC24F984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E074-BF9B-460B-A766-29021D87C41C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6BF431-E716-4A49-A6BA-0DC24F9843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49EE074-BF9B-460B-A766-29021D87C41C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36BF431-E716-4A49-A6BA-0DC24F9843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9EE074-BF9B-460B-A766-29021D87C41C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6BF431-E716-4A49-A6BA-0DC24F984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iadataentry.co.uk/blog/wp-content/uploads/2015/12/data-mining-services.jpg" TargetMode="External"/><Relationship Id="rId2" Type="http://schemas.openxmlformats.org/officeDocument/2006/relationships/hyperlink" Target="http://www.mydbsync.com/blogs/wp-content/uploads/2015/01/ERP-Systems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team.net/crm-customer-relationship-management-2-powerpoint-slides-and-ppt-templates-db.html" TargetMode="External"/><Relationship Id="rId4" Type="http://schemas.openxmlformats.org/officeDocument/2006/relationships/hyperlink" Target="https://thumbs.dreamstime.com/z/scm-supply-chain-management-flow-goods-chart-keywords-icons-41644320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Guaranteed Shoe Company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CS782 Assignment 3b David Capps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Resource Planning (ERP)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Eliminating Data Duplications</a:t>
            </a:r>
          </a:p>
          <a:p>
            <a:r>
              <a:rPr lang="en-US" dirty="0" smtClean="0"/>
              <a:t>Replacing Paper Based Products</a:t>
            </a:r>
          </a:p>
          <a:p>
            <a:r>
              <a:rPr lang="en-US" dirty="0" smtClean="0"/>
              <a:t>Tracking, Management and Planning</a:t>
            </a:r>
          </a:p>
          <a:p>
            <a:endParaRPr lang="en-US" dirty="0"/>
          </a:p>
        </p:txBody>
      </p:sp>
      <p:pic>
        <p:nvPicPr>
          <p:cNvPr id="5" name="Picture 4" descr="erp-characteristics-2811175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1828800"/>
            <a:ext cx="312420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48400" y="4267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Data Mining</a:t>
            </a:r>
          </a:p>
          <a:p>
            <a:r>
              <a:rPr lang="en-US" dirty="0" smtClean="0"/>
              <a:t>Dealing With Size</a:t>
            </a:r>
          </a:p>
          <a:p>
            <a:r>
              <a:rPr lang="en-US" dirty="0" smtClean="0"/>
              <a:t>Causal Random Patterns</a:t>
            </a:r>
            <a:endParaRPr lang="en-US" dirty="0"/>
          </a:p>
        </p:txBody>
      </p:sp>
      <p:pic>
        <p:nvPicPr>
          <p:cNvPr id="4" name="Picture 3" descr="data-mining-servic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676400"/>
            <a:ext cx="426720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7800" y="4114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Chain Management (SCM)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Demand Planning</a:t>
            </a:r>
          </a:p>
          <a:p>
            <a:r>
              <a:rPr lang="en-US" dirty="0" smtClean="0"/>
              <a:t>Production Planning</a:t>
            </a:r>
          </a:p>
          <a:p>
            <a:r>
              <a:rPr lang="en-US" dirty="0" smtClean="0"/>
              <a:t>Supply Planning</a:t>
            </a:r>
            <a:endParaRPr lang="en-US" dirty="0"/>
          </a:p>
        </p:txBody>
      </p:sp>
      <p:pic>
        <p:nvPicPr>
          <p:cNvPr id="4" name="Picture 3" descr="scm-supply-chain-management-flow-goods-chart-keywords-icons-416443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1752600"/>
            <a:ext cx="3962400" cy="33314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Customer Relationship Management (CRM)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Operation CRM</a:t>
            </a:r>
          </a:p>
          <a:p>
            <a:r>
              <a:rPr lang="en-US" dirty="0" smtClean="0"/>
              <a:t>Analytic CRM</a:t>
            </a:r>
          </a:p>
          <a:p>
            <a:r>
              <a:rPr lang="en-US" dirty="0" smtClean="0"/>
              <a:t>Collaborative CRM</a:t>
            </a:r>
          </a:p>
          <a:p>
            <a:r>
              <a:rPr lang="en-US" dirty="0" smtClean="0"/>
              <a:t>Portal Based CRM</a:t>
            </a:r>
            <a:endParaRPr lang="en-US" dirty="0"/>
          </a:p>
        </p:txBody>
      </p:sp>
      <p:pic>
        <p:nvPicPr>
          <p:cNvPr id="5" name="Picture 4" descr="CRM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1676400"/>
            <a:ext cx="4137660" cy="3070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Figure 1 </a:t>
            </a:r>
            <a:r>
              <a:rPr lang="en-US" sz="1200" dirty="0" smtClean="0">
                <a:hlinkClick r:id="rId2"/>
              </a:rPr>
              <a:t>http://www.mydbsync.com/blogs/wp-content/uploads/2015/01/ERP-Systems.png</a:t>
            </a:r>
            <a:endParaRPr lang="en-US" sz="1200" dirty="0" smtClean="0"/>
          </a:p>
          <a:p>
            <a:r>
              <a:rPr lang="en-US" sz="1200" dirty="0" smtClean="0"/>
              <a:t>Figure 2 </a:t>
            </a:r>
            <a:r>
              <a:rPr lang="en-US" sz="1200" dirty="0" smtClean="0">
                <a:hlinkClick r:id="rId3"/>
              </a:rPr>
              <a:t>https://www.indiadataentry.co.uk/blog/wp-content/uploads/2015/12/data-mining-services.jpg</a:t>
            </a:r>
            <a:endParaRPr lang="en-US" sz="1200" dirty="0" smtClean="0"/>
          </a:p>
          <a:p>
            <a:r>
              <a:rPr lang="en-US" sz="1200" dirty="0" smtClean="0"/>
              <a:t>Figure 3 </a:t>
            </a:r>
            <a:r>
              <a:rPr lang="en-US" sz="1200" dirty="0" smtClean="0">
                <a:hlinkClick r:id="rId4"/>
              </a:rPr>
              <a:t>https://thumbs.dreamstime.com/z/scm-supply-chain-management-flow-goods-chart-keywords-icons-41644320.jpg</a:t>
            </a:r>
            <a:endParaRPr lang="en-US" sz="1200" dirty="0" smtClean="0"/>
          </a:p>
          <a:p>
            <a:r>
              <a:rPr lang="en-US" sz="1200" dirty="0" smtClean="0"/>
              <a:t>Figure 4 </a:t>
            </a:r>
            <a:r>
              <a:rPr lang="en-US" sz="1200" dirty="0" smtClean="0">
                <a:hlinkClick r:id="rId5"/>
              </a:rPr>
              <a:t>https://www.slideteam.net/crm-customer-relationship-management-2-powerpoint-slides-and-ppt-templates-db.html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</TotalTime>
  <Words>302</Words>
  <Application>Microsoft Office PowerPoint</Application>
  <PresentationFormat>On-screen Show (4:3)</PresentationFormat>
  <Paragraphs>59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Guaranteed Shoe Company</vt:lpstr>
      <vt:lpstr>Enterprise Resource Planning (ERP)</vt:lpstr>
      <vt:lpstr>Data Mining</vt:lpstr>
      <vt:lpstr>Supply Chain Management (SCM)</vt:lpstr>
      <vt:lpstr>Customer Relationship Management (CRM)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Guaranteed Shoe Company</dc:title>
  <dc:creator>Dave</dc:creator>
  <cp:lastModifiedBy>Dave</cp:lastModifiedBy>
  <cp:revision>9</cp:revision>
  <dcterms:created xsi:type="dcterms:W3CDTF">2018-05-31T08:05:13Z</dcterms:created>
  <dcterms:modified xsi:type="dcterms:W3CDTF">2018-06-04T01:23:31Z</dcterms:modified>
</cp:coreProperties>
</file>