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71" d="100"/>
          <a:sy n="71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/>
              <a:t>Multicolumn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2E134-CB72-4D17-967A-9E9204F7D692}"/>
              </a:ext>
            </a:extLst>
          </p:cNvPr>
          <p:cNvSpPr txBox="1"/>
          <p:nvPr/>
        </p:nvSpPr>
        <p:spPr>
          <a:xfrm>
            <a:off x="2236424" y="1690688"/>
            <a:ext cx="7116896" cy="4247317"/>
          </a:xfrm>
          <a:prstGeom prst="rect">
            <a:avLst/>
          </a:prstGeom>
          <a:noFill/>
        </p:spPr>
        <p:txBody>
          <a:bodyPr wrap="square" numCol="3" spcCol="109440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 multinational manufacturing company. The company manufactures and sells metal and composite to North American, European and Asian commercial markets. While its base operation is located in Bothell, Washington.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mployees,  several region sales teams  located throughout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market base.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Importadores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Neptuno, located in Mexico. </a:t>
            </a:r>
          </a:p>
        </p:txBody>
      </p:sp>
    </p:spTree>
    <p:extLst>
      <p:ext uri="{BB962C8B-B14F-4D97-AF65-F5344CB8AC3E}">
        <p14:creationId xmlns:p14="http://schemas.microsoft.com/office/powerpoint/2010/main" val="4200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265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Company History</vt:lpstr>
      <vt:lpstr>Multicolumn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23</cp:revision>
  <dcterms:created xsi:type="dcterms:W3CDTF">2019-02-27T08:36:52Z</dcterms:created>
  <dcterms:modified xsi:type="dcterms:W3CDTF">2021-06-16T11:46:32Z</dcterms:modified>
</cp:coreProperties>
</file>