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44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7-4191-AAF5-BA179257C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7-4191-AAF5-BA179257C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7-4191-AAF5-BA179257C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acquired the MCY corporation for 20 billion dollars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F446A2-4B07-1266-1DE8-BD5AF6C1E126}"/>
              </a:ext>
            </a:extLst>
          </p:cNvPr>
          <p:cNvSpPr txBox="1">
            <a:spLocks/>
          </p:cNvSpPr>
          <p:nvPr/>
        </p:nvSpPr>
        <p:spPr>
          <a:xfrm>
            <a:off x="761839" y="871146"/>
            <a:ext cx="4544762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CHEST X-RAY REPORT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673CC79-1B73-5AA5-74EE-DCBA87C26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39" y="1760198"/>
            <a:ext cx="5334161" cy="4147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X-ray Number : </a:t>
            </a:r>
            <a:r>
              <a:rPr lang="en-US" altLang="en-US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Lungs : </a:t>
            </a:r>
            <a:r>
              <a:rPr lang="en-US" altLang="en-US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Heart : </a:t>
            </a:r>
            <a:r>
              <a:rPr lang="en-US" altLang="en-US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Diaphragms : </a:t>
            </a:r>
            <a:r>
              <a:rPr lang="en-US" altLang="en-US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Bones : </a:t>
            </a:r>
            <a:r>
              <a:rPr lang="en-US" altLang="en-US" dirty="0">
                <a:latin typeface="+mn-lt"/>
              </a:rPr>
              <a:t>Normal appearance; no fractures or dislocations.</a:t>
            </a:r>
          </a:p>
        </p:txBody>
      </p:sp>
      <p:pic>
        <p:nvPicPr>
          <p:cNvPr id="12" name="Picture 1" descr="A chest x-ray of a person&#10;&#10;Description automatically generated">
            <a:extLst>
              <a:ext uri="{FF2B5EF4-FFF2-40B4-BE49-F238E27FC236}">
                <a16:creationId xmlns:a16="http://schemas.microsoft.com/office/drawing/2014/main" id="{E3689B34-F6A6-D4EE-3C2A-7FB96FFCD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9394" y="771754"/>
            <a:ext cx="4005494" cy="457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6">
            <a:extLst>
              <a:ext uri="{FF2B5EF4-FFF2-40B4-BE49-F238E27FC236}">
                <a16:creationId xmlns:a16="http://schemas.microsoft.com/office/drawing/2014/main" id="{D0E5E2ED-8D7A-4B6D-4121-1EDA37E9CBED}"/>
              </a:ext>
            </a:extLst>
          </p:cNvPr>
          <p:cNvSpPr txBox="1"/>
          <p:nvPr/>
        </p:nvSpPr>
        <p:spPr>
          <a:xfrm>
            <a:off x="7695739" y="5452777"/>
            <a:ext cx="3198403" cy="230832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500" i="1" dirty="0">
                <a:effectLst/>
                <a:ea typeface="Times New Roman" panose="02020603050405020304" pitchFamily="18" charset="0"/>
              </a:rPr>
              <a:t>Figure 1: Chest X-ray- TIFF Version</a:t>
            </a:r>
          </a:p>
        </p:txBody>
      </p:sp>
    </p:spTree>
    <p:extLst>
      <p:ext uri="{BB962C8B-B14F-4D97-AF65-F5344CB8AC3E}">
        <p14:creationId xmlns:p14="http://schemas.microsoft.com/office/powerpoint/2010/main" val="402721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lang="en-US" dirty="0"/>
              <a:t>Multicolumn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2E134-CB72-4D17-967A-9E9204F7D692}"/>
              </a:ext>
            </a:extLst>
          </p:cNvPr>
          <p:cNvSpPr txBox="1"/>
          <p:nvPr/>
        </p:nvSpPr>
        <p:spPr>
          <a:xfrm>
            <a:off x="2236424" y="1690688"/>
            <a:ext cx="7116896" cy="4247317"/>
          </a:xfrm>
          <a:prstGeom prst="rect">
            <a:avLst/>
          </a:prstGeom>
          <a:noFill/>
        </p:spPr>
        <p:txBody>
          <a:bodyPr wrap="square" numCol="3" spcCol="1094400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Adventure Works Cycles, the fictitious company on which the Adventure Works sample databases are based, is a  multinational manufacturing company. The company manufactures and sells metal and composite to North American, European and Asian commercial markets. While its base operation is located in Bothell, Washington.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mployees,  several region sales teams  located throughout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their market base.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2000, Adventure Works Cycles bought a small manufacturing plant,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Importadores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Neptuno, located in Mexico. </a:t>
            </a:r>
          </a:p>
        </p:txBody>
      </p:sp>
    </p:spTree>
    <p:extLst>
      <p:ext uri="{BB962C8B-B14F-4D97-AF65-F5344CB8AC3E}">
        <p14:creationId xmlns:p14="http://schemas.microsoft.com/office/powerpoint/2010/main" val="420065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5F726-C0B5-47DE-BC71-6DFED385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99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337</Words>
  <Application>Microsoft Office PowerPoint</Application>
  <PresentationFormat>Widescreen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Company History</vt:lpstr>
      <vt:lpstr>PowerPoint Presentation</vt:lpstr>
      <vt:lpstr>Multicolumn</vt:lpstr>
      <vt:lpstr>PowerPoint Presentation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Dharanitharan Ayyasamy</cp:lastModifiedBy>
  <cp:revision>25</cp:revision>
  <dcterms:created xsi:type="dcterms:W3CDTF">2019-02-27T08:36:52Z</dcterms:created>
  <dcterms:modified xsi:type="dcterms:W3CDTF">2023-12-06T14:56:23Z</dcterms:modified>
</cp:coreProperties>
</file>