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A9CFC-2542-457B-813A-0C55FBAA7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66C33F-46F4-4248-B244-12525664D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CE561-D9CA-4371-AB99-4692F176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42561D-8E66-4B1E-8349-681E2512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8F41D2-4B65-49B0-9DF8-5404F21E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0F068-58D1-448A-BF95-E4E40831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E7D677-AE83-4E13-8896-692743EE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CC2417-5C05-4026-A5FB-211092EA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E1EEA-ACE2-458E-9D6E-EB5030D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3EEFF-56E1-488F-B13C-8DD96495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5E690C-0593-452B-99A6-8F44CF110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6E0B9F-3D62-40ED-A91A-8EAB989D8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37CF5-B166-49E6-B114-A9794932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9CAE06-3694-4621-9145-BC1E18D2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54EC7-18C6-4E60-9C49-1AAFA6ED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5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074B7-5663-439E-9B90-0188BC04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D8B342-B20C-425F-BD87-7D046788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BC6FFE-AFAB-4B3A-91FF-D031F414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8F12B7-FF8B-4262-BE87-4CFABCB0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E54C97-79AE-43BC-B2E5-0123329F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06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FB256-CE1C-4535-AAEE-B69AD8ED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C29E2-37C8-4E3F-887D-1245E1C2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3473A-4EC6-4953-834E-CFA646B6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9550F5-6829-4593-8848-9D3DF231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BB74C8-01C3-4937-B8F2-73E80F10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23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17DFE-BA45-4772-8E25-EF2B89A8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1AD3C-EB10-4E07-865E-1B27EC640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4C85D1-0A6B-4B65-906E-9D7B4FF8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55A93-FB66-44B4-99DB-3F09429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D48CF4-2DCE-4F66-9EA4-FA724C6C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646039-B614-40F8-BAB3-EA50D20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22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8C5662-9E7F-4897-994B-ADB7A765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BCA9D5-1ACB-4C2C-B3E9-565FBD8A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82B47D-B6F5-467D-BFF3-BE4A7AEDC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8B35D5-0E96-4450-A12B-9FB2DAD8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2E927F-ABB3-49DB-9DB0-28F7ECB8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AF48A0D-E7DE-4A6E-B5AA-44F6362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CD1E88-BAF8-4D64-B7C4-6FDB3472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860FC3-A53B-4E41-8FDB-655D941C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16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D8E44-BF57-41BD-A207-F212E58D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624C9F-435F-4FA3-9733-0B5F82AA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E7AD54-8310-4264-A73E-CC60B602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FD5CBA-5235-4B59-BC32-FCBB824A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6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F12B69-F77A-4F87-BCC2-AC64CB6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B4CD4B-EA7E-4194-B8CE-B7158598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87E8AF-A54D-4B0E-9215-B321CA37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12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B0D83-F4FD-4EFC-B9A0-F8FB5704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08EB3-2A8C-4146-8186-FA90C373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881CF-E16E-4534-9F8F-F3E629C9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ACECF6-F539-400E-A92C-115DE887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C1C45A-B67F-43A7-A8CD-A0AE09A4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6D6CFE-F29D-40EB-8EB2-3760BE26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44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4CA3C-EC7B-49B3-B27D-DF3AADE4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4CC1E27-958E-4CFC-88C7-EBBA2113C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D64428-EF85-4759-9005-10D8A734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1CA4EE-2EF9-49FB-9EA9-C60366AD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81E64C-A128-49B3-9D55-44D16349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648B37-28AE-4E35-96DB-942B809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5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8FAC29-0A32-4EC3-891C-25948915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1C1C2E-D869-48C9-AB9E-A400037A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9DB941-C8E9-4410-AB77-6E69386A4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74FB-CD14-45B3-B84F-2E4B34557802}" type="datetimeFigureOut">
              <a:rPr lang="it-IT" smtClean="0"/>
              <a:t>13/05/2023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8D981D-6AA8-492E-881F-9E62A24EB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9F91E-0D42-478D-B661-A7791883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75695-D5FA-4F59-9BD7-85AB494940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5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unning Desktop Backgrounds - Wallpaper Cave">
            <a:extLst>
              <a:ext uri="{FF2B5EF4-FFF2-40B4-BE49-F238E27FC236}">
                <a16:creationId xmlns:a16="http://schemas.microsoft.com/office/drawing/2014/main" id="{51899518-2AB5-47FB-BC72-72CFAFE1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BC99730-B36A-4597-B847-714B0083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3510" y="1600200"/>
            <a:ext cx="6152561" cy="1124982"/>
          </a:xfrm>
        </p:spPr>
        <p:txBody>
          <a:bodyPr/>
          <a:lstStyle/>
          <a:p>
            <a:r>
              <a:rPr lang="it-IT" dirty="0" err="1"/>
              <a:t>Fit</a:t>
            </a:r>
            <a:r>
              <a:rPr lang="it-IT" dirty="0"/>
              <a:t> Tracker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E2D817-11BB-4317-AB0E-82991C994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89230" y="2477057"/>
            <a:ext cx="9144000" cy="1655762"/>
          </a:xfrm>
        </p:spPr>
        <p:txBody>
          <a:bodyPr>
            <a:normAutofit fontScale="40000" lnSpcReduction="20000"/>
          </a:bodyPr>
          <a:lstStyle/>
          <a:p>
            <a:r>
              <a:rPr lang="it-IT" dirty="0"/>
              <a:t>by</a:t>
            </a:r>
          </a:p>
          <a:p>
            <a:r>
              <a:rPr lang="it-IT" dirty="0" err="1"/>
              <a:t>Kinematics</a:t>
            </a:r>
            <a:endParaRPr lang="it-IT" dirty="0"/>
          </a:p>
          <a:p>
            <a:endParaRPr lang="it-IT" dirty="0"/>
          </a:p>
          <a:p>
            <a:r>
              <a:rPr lang="it-IT" dirty="0"/>
              <a:t>Luca Faustini</a:t>
            </a:r>
          </a:p>
          <a:p>
            <a:r>
              <a:rPr lang="it-IT" dirty="0"/>
              <a:t>Gianluca Versaci</a:t>
            </a:r>
          </a:p>
          <a:p>
            <a:r>
              <a:rPr lang="it-IT" dirty="0"/>
              <a:t>Davide Cioccolo </a:t>
            </a:r>
          </a:p>
          <a:p>
            <a:r>
              <a:rPr lang="it-IT" dirty="0"/>
              <a:t>Nicolo Limongi</a:t>
            </a:r>
          </a:p>
        </p:txBody>
      </p:sp>
    </p:spTree>
    <p:extLst>
      <p:ext uri="{BB962C8B-B14F-4D97-AF65-F5344CB8AC3E}">
        <p14:creationId xmlns:p14="http://schemas.microsoft.com/office/powerpoint/2010/main" val="176483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BBEC5D-0383-4952-A19B-B25BF113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26" y="1128042"/>
            <a:ext cx="6071647" cy="484855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programma che abbiamo creato si pone come obiettivo di monitorare e fornire informazioni utili a chiunque si voglia avvicinare al mondo del fitness ed in particolare del running.</a:t>
            </a:r>
          </a:p>
          <a:p>
            <a:pPr marL="0" indent="0">
              <a:buNone/>
            </a:pPr>
            <a:r>
              <a:rPr lang="it-IT" dirty="0"/>
              <a:t>Il codice acquisisce i dati tramite l’app per device di </a:t>
            </a:r>
            <a:r>
              <a:rPr lang="it-IT" dirty="0" err="1"/>
              <a:t>Matlab</a:t>
            </a:r>
            <a:r>
              <a:rPr lang="it-IT" dirty="0"/>
              <a:t>. I valori vengono inviati direttamente al computer che li elabora, ne estrapola le informazioni e li presenta in modo che siano usufruibili.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050" name="Picture 2" descr="MATLAB Mobile Overview - MATLAB &amp; Simulink">
            <a:extLst>
              <a:ext uri="{FF2B5EF4-FFF2-40B4-BE49-F238E27FC236}">
                <a16:creationId xmlns:a16="http://schemas.microsoft.com/office/drawing/2014/main" id="{7FA6E30C-C1ED-4409-8B31-E4692C47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73" y="694818"/>
            <a:ext cx="50387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9B3947-4319-4878-817E-ABE3945E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 dati visualizzabili sono i seguenti:</a:t>
            </a:r>
          </a:p>
          <a:p>
            <a:pPr lvl="0"/>
            <a:r>
              <a:rPr lang="it-IT" dirty="0"/>
              <a:t>GPS</a:t>
            </a:r>
          </a:p>
          <a:p>
            <a:pPr lvl="0"/>
            <a:r>
              <a:rPr lang="it-IT" dirty="0"/>
              <a:t>Velocità istantanea e media</a:t>
            </a:r>
          </a:p>
          <a:p>
            <a:pPr lvl="0"/>
            <a:r>
              <a:rPr lang="it-IT" dirty="0"/>
              <a:t>Altitudine istantanea e media</a:t>
            </a:r>
          </a:p>
          <a:p>
            <a:pPr lvl="0"/>
            <a:r>
              <a:rPr lang="it-IT" dirty="0"/>
              <a:t>Pendenza media percentuale</a:t>
            </a:r>
          </a:p>
          <a:p>
            <a:pPr lvl="0"/>
            <a:r>
              <a:rPr lang="it-IT" dirty="0"/>
              <a:t>Numero di passi</a:t>
            </a:r>
          </a:p>
          <a:p>
            <a:pPr lvl="0"/>
            <a:r>
              <a:rPr lang="it-IT" dirty="0"/>
              <a:t>Volume d’ossigeno</a:t>
            </a:r>
          </a:p>
          <a:p>
            <a:pPr lvl="0"/>
            <a:r>
              <a:rPr lang="it-IT" dirty="0"/>
              <a:t>Calorie bruciate</a:t>
            </a:r>
          </a:p>
          <a:p>
            <a:pPr lvl="0"/>
            <a:r>
              <a:rPr lang="it-IT" dirty="0"/>
              <a:t>Liquidi da reintegrare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098" name="Picture 2" descr="data visualization - Heinz Marketing">
            <a:extLst>
              <a:ext uri="{FF2B5EF4-FFF2-40B4-BE49-F238E27FC236}">
                <a16:creationId xmlns:a16="http://schemas.microsoft.com/office/drawing/2014/main" id="{FA8E1D1F-3BAF-49DD-99DA-330BF2C7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85" y="1857080"/>
            <a:ext cx="5940506" cy="39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09C0E0-ACBF-4E15-B5C4-E80E978D2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44" y="13637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posizione GPS viene memorizzata tramite le coordinate e mostrata su una cartina tramite il comando </a:t>
            </a:r>
            <a:r>
              <a:rPr lang="it-IT" dirty="0" err="1"/>
              <a:t>geoplot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6" descr="Have we become too reliant on GPS? This satellite expert thinks so. - Vox">
            <a:extLst>
              <a:ext uri="{FF2B5EF4-FFF2-40B4-BE49-F238E27FC236}">
                <a16:creationId xmlns:a16="http://schemas.microsoft.com/office/drawing/2014/main" id="{DFAC3E4C-EBCD-4694-8963-DC430631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98" y="3429000"/>
            <a:ext cx="4676890" cy="311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2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AC4931-6C00-43D1-AC8C-43E4B84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0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velocità e l’altitudine istantanea </a:t>
            </a:r>
            <a:r>
              <a:rPr lang="it-IT" dirty="0" err="1"/>
              <a:t>viengono</a:t>
            </a:r>
            <a:r>
              <a:rPr lang="it-IT" dirty="0"/>
              <a:t> misurate a partire dai dati GPS e dal range di valori viene estrapolata la velocità media e l’altitudine media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All’altitudine viene sottratta l’altitudine iniziale, e confrontando i valori massimi e minimi si trova il dislivello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146" name="Picture 2" descr="Image result for dislivello in corsa">
            <a:extLst>
              <a:ext uri="{FF2B5EF4-FFF2-40B4-BE49-F238E27FC236}">
                <a16:creationId xmlns:a16="http://schemas.microsoft.com/office/drawing/2014/main" id="{D373FB4E-4421-4168-9018-C97F045DD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82" y="3284620"/>
            <a:ext cx="4128586" cy="32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14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3F742-4818-4620-96EC-502E4042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267"/>
            <a:ext cx="10515600" cy="184801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volume d’ossigeno si ricava da una relazione che tiene conto della velocità media e del metabolismo secondo i coefficienti di </a:t>
            </a:r>
            <a:r>
              <a:rPr lang="it-IT" dirty="0" err="1"/>
              <a:t>Fanger</a:t>
            </a:r>
            <a:r>
              <a:rPr lang="it-IT" dirty="0"/>
              <a:t>. Dal volume di ossigeno e dal peso del corridore si ricavano anche le calorie bruciate.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170" name="Picture 2" descr="Quanto è importante la respirazione nello sport?">
            <a:extLst>
              <a:ext uri="{FF2B5EF4-FFF2-40B4-BE49-F238E27FC236}">
                <a16:creationId xmlns:a16="http://schemas.microsoft.com/office/drawing/2014/main" id="{88DEACB1-F486-4531-BC4A-FE485989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573420"/>
            <a:ext cx="5849353" cy="389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0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274C58-21B3-4C34-B62B-8EC15B3B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4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numero di passi viene calcolato rapportandolo all’altezza del corridore</a:t>
            </a:r>
          </a:p>
          <a:p>
            <a:pPr marL="0" indent="0">
              <a:buNone/>
            </a:pPr>
            <a:r>
              <a:rPr lang="it-IT" dirty="0"/>
              <a:t>I liquidi da reintegrare tengono conto della temperatura e del peso del corridore</a:t>
            </a:r>
          </a:p>
        </p:txBody>
      </p:sp>
      <p:pic>
        <p:nvPicPr>
          <p:cNvPr id="5122" name="Picture 2" descr="Image result for drink water">
            <a:extLst>
              <a:ext uri="{FF2B5EF4-FFF2-40B4-BE49-F238E27FC236}">
                <a16:creationId xmlns:a16="http://schemas.microsoft.com/office/drawing/2014/main" id="{8B48697C-8A02-4215-B73B-B44AE70C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52" y="2446345"/>
            <a:ext cx="5295148" cy="37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tep running">
            <a:extLst>
              <a:ext uri="{FF2B5EF4-FFF2-40B4-BE49-F238E27FC236}">
                <a16:creationId xmlns:a16="http://schemas.microsoft.com/office/drawing/2014/main" id="{502C9D6D-737E-4444-BEBD-CE3AD12D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2048"/>
            <a:ext cx="4743367" cy="315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07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Fit Tracker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Tracker</dc:title>
  <dc:creator>davide cioccolo</dc:creator>
  <cp:lastModifiedBy>davide cioccolo</cp:lastModifiedBy>
  <cp:revision>2</cp:revision>
  <dcterms:created xsi:type="dcterms:W3CDTF">2023-05-13T14:36:39Z</dcterms:created>
  <dcterms:modified xsi:type="dcterms:W3CDTF">2023-05-13T15:06:16Z</dcterms:modified>
</cp:coreProperties>
</file>