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78" d="100"/>
          <a:sy n="78" d="100"/>
        </p:scale>
        <p:origin x="3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E8085-2658-49A9-99A4-01A025002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53A2C-E575-4DF3-8F87-5ADC9AE65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1B411-7C34-4E05-A758-1457B530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685D-D328-4315-911D-0A1DD31BE3A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D6287-0DDE-463B-8C63-69A28019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31DDD-D82C-486E-B6D4-233F7F68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F1A1-4C8E-4F1E-A0E3-497276DAF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7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08F5E-33A1-43A7-8F27-BCD4CFAC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AD26C-E2FD-4F78-88EB-FAD7CF42A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D9F30-0B31-4B97-9FCC-38FB9B87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685D-D328-4315-911D-0A1DD31BE3A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6ACFC-63E2-427B-82F1-DEB6B1C84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26F13-53A3-4BE3-86FC-F0228A1B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F1A1-4C8E-4F1E-A0E3-497276DAF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2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2FC93-0686-4A94-82E9-DB19DAA6A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7794C-CD59-4CA3-8CBB-B58DC1C74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FCF95-5E04-4931-B1B8-85651D97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685D-D328-4315-911D-0A1DD31BE3A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0E651-A07C-486F-A672-79FD301F1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FC22E-03E0-448F-B068-D3F54865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F1A1-4C8E-4F1E-A0E3-497276DAF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0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A301-A5E6-433C-8F61-6563BC433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C4EE5-EA01-4A14-8E83-AB79BF301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182B2-574C-4A16-9350-C358FD61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685D-D328-4315-911D-0A1DD31BE3A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0BF45-475F-404F-83FF-689C6856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091BC-47CA-4D02-9596-4B985431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F1A1-4C8E-4F1E-A0E3-497276DAF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58B9-AB45-4F18-BB26-DF74A1FFB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E2CB-85A3-454C-84FC-C3B3AACBE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02022-69CA-43EE-938A-D6B2DC76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685D-D328-4315-911D-0A1DD31BE3A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4C10E-E079-44DB-BB7E-213DCFAF1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1E3DF-EFA5-43CC-B358-68E2D365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F1A1-4C8E-4F1E-A0E3-497276DAF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8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59FE-7247-40BB-B3B3-C43CB4C8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AF4A8-1AA8-44C2-AD90-2DD4BDB9B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8055F-8852-46B5-AEC7-BDAECC909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08133-3752-4E39-B0FC-DEC1BFFC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685D-D328-4315-911D-0A1DD31BE3A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8DA06-2052-4213-8BF5-97621922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B368D-BB02-4AE6-A785-513DDEE4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F1A1-4C8E-4F1E-A0E3-497276DAF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8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D2D2-21D7-4F4A-9835-A98D862B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B4B20-DEDE-4E59-BBE6-851AB0510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EA48A-DDB8-4421-88E7-AE3D79F9B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58042-54D8-4152-8936-BE8E22C6E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49FB42-7708-4D6C-A850-ECACF7AAA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BDE765-3E49-461D-92BE-576C727B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685D-D328-4315-911D-0A1DD31BE3A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FEF52-E5BF-4A75-B2E5-597EB98CF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58C28F-44C6-44F7-8A95-7B73ABEE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F1A1-4C8E-4F1E-A0E3-497276DAF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9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4E64-C96C-491B-8FD0-139FE3AF6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FC71A-CD5F-4ED1-8ABD-D53F79BA0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685D-D328-4315-911D-0A1DD31BE3A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0E119-DB19-4A71-9BC3-D7D4B3FE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6CE71-7C89-4AE2-A90E-3A4B6512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F1A1-4C8E-4F1E-A0E3-497276DAF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F1A879-15C6-43C2-9704-BBFA7B40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685D-D328-4315-911D-0A1DD31BE3A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324F53-0D81-4795-8B16-4D3CEA38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3D993-C677-48FA-8535-DC795053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F1A1-4C8E-4F1E-A0E3-497276DAF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6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07EC-D949-4670-8AB3-A24447D3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38D78-6DFC-430B-B217-5870D5F9A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01A0F-692A-4C75-9BFC-6646F7B47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48717-2989-4617-9DF0-CBFC3D1BA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685D-D328-4315-911D-0A1DD31BE3A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FED4D-A1AD-48E6-8794-DCDC38B9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7257B-2DBC-4085-ACAE-6F4CD51E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F1A1-4C8E-4F1E-A0E3-497276DAF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3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947C-79C7-4CD3-AA1A-FDE093E01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9F037-D1AC-4966-BE86-7B4993092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1118A-80F8-4B80-8DD6-40E568113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69B77-2CA3-42D4-BE16-E6A915B7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685D-D328-4315-911D-0A1DD31BE3A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55E46-BEB3-40E4-960C-73E7E55A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43078-7815-4DBF-9819-382DFE66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F1A1-4C8E-4F1E-A0E3-497276DAF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5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E357C-4D2F-40C1-A533-2A8492C55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64151-BA4E-4AA4-9DFA-21457C6C4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C01C9-6634-4BE8-88DB-CDDCA1CB5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1685D-D328-4315-911D-0A1DD31BE3A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128D5-EF71-459E-8F5C-83606FB92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F334E-E9ED-4218-82C2-0D80D3B0B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6F1A1-4C8E-4F1E-A0E3-497276DAF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3E900A6-B225-440D-A5D6-01149CBEA7F8}"/>
              </a:ext>
            </a:extLst>
          </p:cNvPr>
          <p:cNvSpPr/>
          <p:nvPr/>
        </p:nvSpPr>
        <p:spPr>
          <a:xfrm>
            <a:off x="981522" y="1179497"/>
            <a:ext cx="1077767" cy="35396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FA06B08-65DE-4EC0-914E-C838BD9CB55C}"/>
              </a:ext>
            </a:extLst>
          </p:cNvPr>
          <p:cNvSpPr/>
          <p:nvPr/>
        </p:nvSpPr>
        <p:spPr>
          <a:xfrm>
            <a:off x="829122" y="1027097"/>
            <a:ext cx="1077767" cy="35396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17CE69-DBA0-4AC8-A4B3-00BDDA8AE20A}"/>
              </a:ext>
            </a:extLst>
          </p:cNvPr>
          <p:cNvSpPr/>
          <p:nvPr/>
        </p:nvSpPr>
        <p:spPr>
          <a:xfrm>
            <a:off x="676722" y="874697"/>
            <a:ext cx="1077767" cy="35396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33E833-889B-45AE-B726-FDBA9DDDF972}"/>
              </a:ext>
            </a:extLst>
          </p:cNvPr>
          <p:cNvSpPr txBox="1"/>
          <p:nvPr/>
        </p:nvSpPr>
        <p:spPr>
          <a:xfrm>
            <a:off x="928957" y="1724054"/>
            <a:ext cx="5158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560874-8779-4F3B-B87B-427C25AB38E3}"/>
              </a:ext>
            </a:extLst>
          </p:cNvPr>
          <p:cNvSpPr txBox="1"/>
          <p:nvPr/>
        </p:nvSpPr>
        <p:spPr>
          <a:xfrm>
            <a:off x="947110" y="1153783"/>
            <a:ext cx="5158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2D09EB-B949-4647-AD07-1557C5F0E597}"/>
              </a:ext>
            </a:extLst>
          </p:cNvPr>
          <p:cNvSpPr txBox="1"/>
          <p:nvPr/>
        </p:nvSpPr>
        <p:spPr>
          <a:xfrm>
            <a:off x="947110" y="2294325"/>
            <a:ext cx="5158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2B862-D0AB-41F9-8C81-9370ADDB24F3}"/>
              </a:ext>
            </a:extLst>
          </p:cNvPr>
          <p:cNvSpPr txBox="1"/>
          <p:nvPr/>
        </p:nvSpPr>
        <p:spPr>
          <a:xfrm>
            <a:off x="947110" y="3508608"/>
            <a:ext cx="5158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Xn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8EA729-14B6-486B-8C33-CA7592BB20DE}"/>
                  </a:ext>
                </a:extLst>
              </p:cNvPr>
              <p:cNvSpPr txBox="1"/>
              <p:nvPr/>
            </p:nvSpPr>
            <p:spPr>
              <a:xfrm>
                <a:off x="4374220" y="2134122"/>
                <a:ext cx="689393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800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sz="4800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8EA729-14B6-486B-8C33-CA7592BB2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220" y="2134122"/>
                <a:ext cx="689393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8EDE7F1-AF95-46C6-8625-7918775E83DA}"/>
              </a:ext>
            </a:extLst>
          </p:cNvPr>
          <p:cNvSpPr txBox="1"/>
          <p:nvPr/>
        </p:nvSpPr>
        <p:spPr>
          <a:xfrm>
            <a:off x="947110" y="2901466"/>
            <a:ext cx="5158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34D68-3B07-4130-BA00-893C1FB85F8E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1462925" y="1338449"/>
            <a:ext cx="2911295" cy="1211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9A5367-EF85-4263-84FD-DAE36E3FAFE5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1444772" y="1908720"/>
            <a:ext cx="2929448" cy="640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BB949-78FD-435A-9B36-A1E46A0CF544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1462925" y="2478991"/>
            <a:ext cx="2911295" cy="70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34B58D-BF59-47E4-B20C-69756E95B798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1462925" y="2549621"/>
            <a:ext cx="2911295" cy="1143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C6A735-CA0F-4DC5-8F24-ED0FD466E517}"/>
              </a:ext>
            </a:extLst>
          </p:cNvPr>
          <p:cNvSpPr txBox="1"/>
          <p:nvPr/>
        </p:nvSpPr>
        <p:spPr>
          <a:xfrm>
            <a:off x="5863807" y="2318787"/>
            <a:ext cx="12154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sigmoid</a:t>
            </a:r>
            <a:endParaRPr lang="en-US" sz="2400" b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A2EF24-2360-486F-B243-6F0E2D09A925}"/>
              </a:ext>
            </a:extLst>
          </p:cNvPr>
          <p:cNvSpPr txBox="1"/>
          <p:nvPr/>
        </p:nvSpPr>
        <p:spPr>
          <a:xfrm>
            <a:off x="5863807" y="2849869"/>
            <a:ext cx="14710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activation</a:t>
            </a:r>
          </a:p>
          <a:p>
            <a:r>
              <a:rPr lang="en-US" dirty="0"/>
              <a:t>function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7BD785-29E5-4978-B583-EAC74A1016D1}"/>
              </a:ext>
            </a:extLst>
          </p:cNvPr>
          <p:cNvSpPr txBox="1"/>
          <p:nvPr/>
        </p:nvSpPr>
        <p:spPr>
          <a:xfrm>
            <a:off x="7617163" y="2334869"/>
            <a:ext cx="12154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&gt;= 0.5</a:t>
            </a:r>
            <a:endParaRPr lang="en-US" sz="2400" b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BA8D28-1D4C-4F5F-81DC-EFE241D111D2}"/>
              </a:ext>
            </a:extLst>
          </p:cNvPr>
          <p:cNvSpPr txBox="1"/>
          <p:nvPr/>
        </p:nvSpPr>
        <p:spPr>
          <a:xfrm>
            <a:off x="7624916" y="2821947"/>
            <a:ext cx="14710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threshold</a:t>
            </a:r>
          </a:p>
          <a:p>
            <a:r>
              <a:rPr lang="en-US" dirty="0"/>
              <a:t>function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F3CE1C-400F-45E4-ABCB-3725FFDE2436}"/>
              </a:ext>
            </a:extLst>
          </p:cNvPr>
          <p:cNvSpPr/>
          <p:nvPr/>
        </p:nvSpPr>
        <p:spPr>
          <a:xfrm>
            <a:off x="2292426" y="873959"/>
            <a:ext cx="7225200" cy="3845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AED3A4-82FA-4612-82B0-90EFCC8F2AED}"/>
              </a:ext>
            </a:extLst>
          </p:cNvPr>
          <p:cNvSpPr txBox="1"/>
          <p:nvPr/>
        </p:nvSpPr>
        <p:spPr>
          <a:xfrm>
            <a:off x="3050835" y="4841703"/>
            <a:ext cx="40255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Logistic Regression Model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71BF70-7D16-4138-87DC-159690A1D57D}"/>
              </a:ext>
            </a:extLst>
          </p:cNvPr>
          <p:cNvSpPr txBox="1"/>
          <p:nvPr/>
        </p:nvSpPr>
        <p:spPr>
          <a:xfrm>
            <a:off x="2475460" y="1678019"/>
            <a:ext cx="5158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w0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16F7D5-A534-477B-8AA2-41A2C1CB1537}"/>
              </a:ext>
            </a:extLst>
          </p:cNvPr>
          <p:cNvSpPr txBox="1"/>
          <p:nvPr/>
        </p:nvSpPr>
        <p:spPr>
          <a:xfrm>
            <a:off x="2475459" y="2085883"/>
            <a:ext cx="5158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2D21DA-7980-4989-BB9E-59A8029EDCC1}"/>
              </a:ext>
            </a:extLst>
          </p:cNvPr>
          <p:cNvSpPr txBox="1"/>
          <p:nvPr/>
        </p:nvSpPr>
        <p:spPr>
          <a:xfrm>
            <a:off x="2516301" y="2473961"/>
            <a:ext cx="5158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w2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1E1DFB-A957-48F1-9A92-0C933B4ABAC8}"/>
              </a:ext>
            </a:extLst>
          </p:cNvPr>
          <p:cNvSpPr txBox="1"/>
          <p:nvPr/>
        </p:nvSpPr>
        <p:spPr>
          <a:xfrm>
            <a:off x="2558087" y="3196318"/>
            <a:ext cx="5158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wn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D0DDD1D-9715-4BDA-96AD-F7097E84ED8D}"/>
              </a:ext>
            </a:extLst>
          </p:cNvPr>
          <p:cNvCxnSpPr>
            <a:stCxn id="10" idx="3"/>
            <a:endCxn id="20" idx="1"/>
          </p:cNvCxnSpPr>
          <p:nvPr/>
        </p:nvCxnSpPr>
        <p:spPr>
          <a:xfrm flipV="1">
            <a:off x="5063613" y="2549620"/>
            <a:ext cx="8001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AA9577F-9190-4CAD-B690-4F852DDC8F16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7079226" y="2549620"/>
            <a:ext cx="537937" cy="16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5AC7E10-56CD-4638-92BF-7DDBEC97B8AB}"/>
              </a:ext>
            </a:extLst>
          </p:cNvPr>
          <p:cNvCxnSpPr>
            <a:stCxn id="22" idx="3"/>
          </p:cNvCxnSpPr>
          <p:nvPr/>
        </p:nvCxnSpPr>
        <p:spPr>
          <a:xfrm flipV="1">
            <a:off x="8832582" y="2565701"/>
            <a:ext cx="14519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2ECE543-A80B-4572-AF7B-63067B7B0FBD}"/>
              </a:ext>
            </a:extLst>
          </p:cNvPr>
          <p:cNvSpPr txBox="1"/>
          <p:nvPr/>
        </p:nvSpPr>
        <p:spPr>
          <a:xfrm>
            <a:off x="10317820" y="2381035"/>
            <a:ext cx="8926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1 or 0</a:t>
            </a:r>
          </a:p>
        </p:txBody>
      </p:sp>
    </p:spTree>
    <p:extLst>
      <p:ext uri="{BB962C8B-B14F-4D97-AF65-F5344CB8AC3E}">
        <p14:creationId xmlns:p14="http://schemas.microsoft.com/office/powerpoint/2010/main" val="377034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73D9A9-6D8E-45AE-B01B-E6E2CBA6159D}"/>
              </a:ext>
            </a:extLst>
          </p:cNvPr>
          <p:cNvSpPr/>
          <p:nvPr/>
        </p:nvSpPr>
        <p:spPr>
          <a:xfrm>
            <a:off x="156543" y="2578322"/>
            <a:ext cx="1077767" cy="17013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78EC98-DEA5-427F-8D5C-35D3D22A9C48}"/>
              </a:ext>
            </a:extLst>
          </p:cNvPr>
          <p:cNvSpPr txBox="1"/>
          <p:nvPr/>
        </p:nvSpPr>
        <p:spPr>
          <a:xfrm>
            <a:off x="437518" y="3121670"/>
            <a:ext cx="5158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3BE651-4124-4907-AF39-A5E41E58ADAB}"/>
              </a:ext>
            </a:extLst>
          </p:cNvPr>
          <p:cNvSpPr txBox="1"/>
          <p:nvPr/>
        </p:nvSpPr>
        <p:spPr>
          <a:xfrm>
            <a:off x="424090" y="2700218"/>
            <a:ext cx="5158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8A792-C223-49DA-B2BB-BB5917F3A149}"/>
              </a:ext>
            </a:extLst>
          </p:cNvPr>
          <p:cNvSpPr txBox="1"/>
          <p:nvPr/>
        </p:nvSpPr>
        <p:spPr>
          <a:xfrm>
            <a:off x="389301" y="3836710"/>
            <a:ext cx="6935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X784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126B5F-8A7F-42CE-BAA5-F8BFDFAAEF39}"/>
                  </a:ext>
                </a:extLst>
              </p:cNvPr>
              <p:cNvSpPr txBox="1"/>
              <p:nvPr/>
            </p:nvSpPr>
            <p:spPr>
              <a:xfrm>
                <a:off x="4629288" y="756620"/>
                <a:ext cx="689393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800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sz="4800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126B5F-8A7F-42CE-BAA5-F8BFDFAAE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288" y="756620"/>
                <a:ext cx="689393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F67C77F-9BE5-4760-A7E1-07C4E1B876FB}"/>
              </a:ext>
            </a:extLst>
          </p:cNvPr>
          <p:cNvSpPr txBox="1"/>
          <p:nvPr/>
        </p:nvSpPr>
        <p:spPr>
          <a:xfrm>
            <a:off x="418796" y="3420175"/>
            <a:ext cx="5158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8779DF-7737-464C-A946-84C3416E42F9}"/>
              </a:ext>
            </a:extLst>
          </p:cNvPr>
          <p:cNvSpPr txBox="1"/>
          <p:nvPr/>
        </p:nvSpPr>
        <p:spPr>
          <a:xfrm>
            <a:off x="6217385" y="941285"/>
            <a:ext cx="121541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sigmoid</a:t>
            </a:r>
            <a:endParaRPr lang="en-US" sz="1600" b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987718-A470-4F48-B802-995E54A30575}"/>
              </a:ext>
            </a:extLst>
          </p:cNvPr>
          <p:cNvSpPr/>
          <p:nvPr/>
        </p:nvSpPr>
        <p:spPr>
          <a:xfrm>
            <a:off x="2595239" y="442052"/>
            <a:ext cx="5565535" cy="1561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CE60E1-A216-4872-BF80-B6508ED7AB98}"/>
              </a:ext>
            </a:extLst>
          </p:cNvPr>
          <p:cNvSpPr txBox="1"/>
          <p:nvPr/>
        </p:nvSpPr>
        <p:spPr>
          <a:xfrm>
            <a:off x="2787342" y="442052"/>
            <a:ext cx="5158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w0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FC0A4D-D7DA-47B1-BBEC-2EB04144B9EC}"/>
              </a:ext>
            </a:extLst>
          </p:cNvPr>
          <p:cNvSpPr txBox="1"/>
          <p:nvPr/>
        </p:nvSpPr>
        <p:spPr>
          <a:xfrm>
            <a:off x="2747639" y="784633"/>
            <a:ext cx="5158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2B711E-F9C2-4DC0-871D-D6010699028A}"/>
              </a:ext>
            </a:extLst>
          </p:cNvPr>
          <p:cNvSpPr txBox="1"/>
          <p:nvPr/>
        </p:nvSpPr>
        <p:spPr>
          <a:xfrm>
            <a:off x="2708639" y="1258583"/>
            <a:ext cx="8383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w784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1ED4C0-34E0-40EC-B4DC-3D6FAA4516BA}"/>
              </a:ext>
            </a:extLst>
          </p:cNvPr>
          <p:cNvCxnSpPr>
            <a:stCxn id="9" idx="3"/>
            <a:endCxn id="15" idx="1"/>
          </p:cNvCxnSpPr>
          <p:nvPr/>
        </p:nvCxnSpPr>
        <p:spPr>
          <a:xfrm flipV="1">
            <a:off x="5318681" y="1110562"/>
            <a:ext cx="898704" cy="61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09A927C-71F3-4C42-ACC5-77CE0C3BD771}"/>
              </a:ext>
            </a:extLst>
          </p:cNvPr>
          <p:cNvCxnSpPr>
            <a:cxnSpLocks/>
            <a:stCxn id="15" idx="3"/>
            <a:endCxn id="119" idx="1"/>
          </p:cNvCxnSpPr>
          <p:nvPr/>
        </p:nvCxnSpPr>
        <p:spPr>
          <a:xfrm>
            <a:off x="7432804" y="1110562"/>
            <a:ext cx="1971854" cy="139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76953B4-1D7D-4035-87A4-D5EAC3EF43C8}"/>
                  </a:ext>
                </a:extLst>
              </p:cNvPr>
              <p:cNvSpPr txBox="1"/>
              <p:nvPr/>
            </p:nvSpPr>
            <p:spPr>
              <a:xfrm>
                <a:off x="4629288" y="2739136"/>
                <a:ext cx="689393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800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sz="4800" b="0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76953B4-1D7D-4035-87A4-D5EAC3EF4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288" y="2739136"/>
                <a:ext cx="689393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B0FEA3E0-196B-4D29-AC9A-AB0F61C25928}"/>
              </a:ext>
            </a:extLst>
          </p:cNvPr>
          <p:cNvSpPr txBox="1"/>
          <p:nvPr/>
        </p:nvSpPr>
        <p:spPr>
          <a:xfrm>
            <a:off x="6217385" y="2923801"/>
            <a:ext cx="121541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sigmoid</a:t>
            </a:r>
            <a:endParaRPr lang="en-US" sz="1600" b="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FFBAAD8-7FB1-4ED9-B64E-8336833A5847}"/>
              </a:ext>
            </a:extLst>
          </p:cNvPr>
          <p:cNvSpPr/>
          <p:nvPr/>
        </p:nvSpPr>
        <p:spPr>
          <a:xfrm>
            <a:off x="2595239" y="2424568"/>
            <a:ext cx="5565535" cy="1561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D6CA549-3BD9-4118-8AFE-C46CF47585A2}"/>
              </a:ext>
            </a:extLst>
          </p:cNvPr>
          <p:cNvSpPr txBox="1"/>
          <p:nvPr/>
        </p:nvSpPr>
        <p:spPr>
          <a:xfrm>
            <a:off x="2787342" y="2424568"/>
            <a:ext cx="5158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w0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3286C73-6EE8-40B6-A916-FECBB43900EE}"/>
              </a:ext>
            </a:extLst>
          </p:cNvPr>
          <p:cNvSpPr txBox="1"/>
          <p:nvPr/>
        </p:nvSpPr>
        <p:spPr>
          <a:xfrm>
            <a:off x="2747639" y="2767149"/>
            <a:ext cx="5158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D99BA01-54D1-4AAD-9D4C-91906615338B}"/>
              </a:ext>
            </a:extLst>
          </p:cNvPr>
          <p:cNvSpPr txBox="1"/>
          <p:nvPr/>
        </p:nvSpPr>
        <p:spPr>
          <a:xfrm>
            <a:off x="2708639" y="3241099"/>
            <a:ext cx="8383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w784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BABD593-0E94-45BD-90AC-BCDFC06A1796}"/>
              </a:ext>
            </a:extLst>
          </p:cNvPr>
          <p:cNvCxnSpPr>
            <a:stCxn id="86" idx="3"/>
            <a:endCxn id="91" idx="1"/>
          </p:cNvCxnSpPr>
          <p:nvPr/>
        </p:nvCxnSpPr>
        <p:spPr>
          <a:xfrm flipV="1">
            <a:off x="5318681" y="3093078"/>
            <a:ext cx="898704" cy="61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177307D-F77F-42F9-9A05-63EB52D0FAA5}"/>
              </a:ext>
            </a:extLst>
          </p:cNvPr>
          <p:cNvCxnSpPr>
            <a:cxnSpLocks/>
            <a:stCxn id="91" idx="3"/>
            <a:endCxn id="119" idx="1"/>
          </p:cNvCxnSpPr>
          <p:nvPr/>
        </p:nvCxnSpPr>
        <p:spPr>
          <a:xfrm flipV="1">
            <a:off x="7432804" y="2508304"/>
            <a:ext cx="1971854" cy="58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3E59950-122E-4C07-9C81-B5A8869CB24E}"/>
                  </a:ext>
                </a:extLst>
              </p:cNvPr>
              <p:cNvSpPr txBox="1"/>
              <p:nvPr/>
            </p:nvSpPr>
            <p:spPr>
              <a:xfrm>
                <a:off x="4629288" y="5484058"/>
                <a:ext cx="689393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800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sz="4800" b="0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3E59950-122E-4C07-9C81-B5A8869CB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288" y="5484058"/>
                <a:ext cx="689393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>
            <a:extLst>
              <a:ext uri="{FF2B5EF4-FFF2-40B4-BE49-F238E27FC236}">
                <a16:creationId xmlns:a16="http://schemas.microsoft.com/office/drawing/2014/main" id="{4F2D34C0-8813-4EA9-A06C-0B2ADB27CACB}"/>
              </a:ext>
            </a:extLst>
          </p:cNvPr>
          <p:cNvSpPr txBox="1"/>
          <p:nvPr/>
        </p:nvSpPr>
        <p:spPr>
          <a:xfrm>
            <a:off x="6217385" y="5668723"/>
            <a:ext cx="121541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sigmoid</a:t>
            </a:r>
            <a:endParaRPr lang="en-US" sz="1600" b="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C128ED3-FB58-4404-9116-45C33D014ADB}"/>
              </a:ext>
            </a:extLst>
          </p:cNvPr>
          <p:cNvSpPr/>
          <p:nvPr/>
        </p:nvSpPr>
        <p:spPr>
          <a:xfrm>
            <a:off x="2595239" y="5169490"/>
            <a:ext cx="5565535" cy="1561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8352D1E-0CA5-43A5-B0FD-1FA66F28E613}"/>
              </a:ext>
            </a:extLst>
          </p:cNvPr>
          <p:cNvSpPr txBox="1"/>
          <p:nvPr/>
        </p:nvSpPr>
        <p:spPr>
          <a:xfrm>
            <a:off x="2787342" y="5169490"/>
            <a:ext cx="5158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w0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5533B1C-C778-4A77-921F-2F3DDCC4DC6B}"/>
              </a:ext>
            </a:extLst>
          </p:cNvPr>
          <p:cNvSpPr txBox="1"/>
          <p:nvPr/>
        </p:nvSpPr>
        <p:spPr>
          <a:xfrm>
            <a:off x="2747639" y="5512071"/>
            <a:ext cx="5158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E0BE324-735B-409B-8F0E-084DC1E36984}"/>
              </a:ext>
            </a:extLst>
          </p:cNvPr>
          <p:cNvSpPr txBox="1"/>
          <p:nvPr/>
        </p:nvSpPr>
        <p:spPr>
          <a:xfrm>
            <a:off x="2708639" y="5986021"/>
            <a:ext cx="8383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w784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89088C1-044A-4742-BE85-C59529DD009B}"/>
              </a:ext>
            </a:extLst>
          </p:cNvPr>
          <p:cNvCxnSpPr>
            <a:stCxn id="105" idx="3"/>
            <a:endCxn id="110" idx="1"/>
          </p:cNvCxnSpPr>
          <p:nvPr/>
        </p:nvCxnSpPr>
        <p:spPr>
          <a:xfrm flipV="1">
            <a:off x="5318681" y="5838000"/>
            <a:ext cx="898704" cy="61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169EE4B-2C02-4A5A-9136-2FEF646661A3}"/>
              </a:ext>
            </a:extLst>
          </p:cNvPr>
          <p:cNvCxnSpPr>
            <a:cxnSpLocks/>
            <a:stCxn id="110" idx="3"/>
            <a:endCxn id="119" idx="1"/>
          </p:cNvCxnSpPr>
          <p:nvPr/>
        </p:nvCxnSpPr>
        <p:spPr>
          <a:xfrm flipV="1">
            <a:off x="7432804" y="2508304"/>
            <a:ext cx="1971854" cy="332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46370CC-C077-4414-BFF1-92FF4D5F9AD9}"/>
              </a:ext>
            </a:extLst>
          </p:cNvPr>
          <p:cNvSpPr txBox="1"/>
          <p:nvPr/>
        </p:nvSpPr>
        <p:spPr>
          <a:xfrm>
            <a:off x="3872582" y="4351141"/>
            <a:ext cx="51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8C665F2-DA3D-416D-8F68-8A15620E23DA}"/>
              </a:ext>
            </a:extLst>
          </p:cNvPr>
          <p:cNvSpPr txBox="1"/>
          <p:nvPr/>
        </p:nvSpPr>
        <p:spPr>
          <a:xfrm>
            <a:off x="9404658" y="2277471"/>
            <a:ext cx="12154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0" dirty="0"/>
              <a:t>Choose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C40067A-62DD-4999-A995-CCB0C8D14CB0}"/>
              </a:ext>
            </a:extLst>
          </p:cNvPr>
          <p:cNvCxnSpPr>
            <a:cxnSpLocks/>
            <a:stCxn id="119" idx="3"/>
          </p:cNvCxnSpPr>
          <p:nvPr/>
        </p:nvCxnSpPr>
        <p:spPr>
          <a:xfrm>
            <a:off x="10620077" y="2508304"/>
            <a:ext cx="175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4AC953E7-E89C-45B7-BE88-12936ACDACB3}"/>
              </a:ext>
            </a:extLst>
          </p:cNvPr>
          <p:cNvSpPr txBox="1"/>
          <p:nvPr/>
        </p:nvSpPr>
        <p:spPr>
          <a:xfrm>
            <a:off x="10964309" y="1307974"/>
            <a:ext cx="504255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0,</a:t>
            </a:r>
          </a:p>
          <a:p>
            <a:r>
              <a:rPr lang="en-US" sz="2400" dirty="0"/>
              <a:t>1,</a:t>
            </a:r>
          </a:p>
          <a:p>
            <a:r>
              <a:rPr lang="en-US" sz="2400" dirty="0"/>
              <a:t>2,</a:t>
            </a:r>
          </a:p>
          <a:p>
            <a:r>
              <a:rPr lang="en-US" sz="2400" dirty="0"/>
              <a:t>3,</a:t>
            </a:r>
          </a:p>
          <a:p>
            <a:r>
              <a:rPr lang="en-US" sz="2400" dirty="0"/>
              <a:t>4,</a:t>
            </a:r>
          </a:p>
          <a:p>
            <a:r>
              <a:rPr lang="en-US" sz="2400" dirty="0"/>
              <a:t>5,</a:t>
            </a:r>
          </a:p>
          <a:p>
            <a:r>
              <a:rPr lang="en-US" sz="2400" dirty="0"/>
              <a:t>6,</a:t>
            </a:r>
          </a:p>
          <a:p>
            <a:r>
              <a:rPr lang="en-US" sz="2400" dirty="0"/>
              <a:t>7,</a:t>
            </a:r>
          </a:p>
          <a:p>
            <a:r>
              <a:rPr lang="en-US" sz="2400" dirty="0"/>
              <a:t>8, </a:t>
            </a:r>
          </a:p>
          <a:p>
            <a:r>
              <a:rPr lang="en-US" sz="2400" dirty="0"/>
              <a:t>9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B0811CD-68EE-4A02-8D23-11DCFEF1809A}"/>
              </a:ext>
            </a:extLst>
          </p:cNvPr>
          <p:cNvSpPr txBox="1"/>
          <p:nvPr/>
        </p:nvSpPr>
        <p:spPr>
          <a:xfrm>
            <a:off x="6687162" y="81190"/>
            <a:ext cx="173156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0 detector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291F087-EE02-499A-85AE-3A4F7E5D1B40}"/>
              </a:ext>
            </a:extLst>
          </p:cNvPr>
          <p:cNvSpPr txBox="1"/>
          <p:nvPr/>
        </p:nvSpPr>
        <p:spPr>
          <a:xfrm>
            <a:off x="6773437" y="2031231"/>
            <a:ext cx="173156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1 detector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C2B59B4-00C0-4A5A-BB13-D21195BD8910}"/>
              </a:ext>
            </a:extLst>
          </p:cNvPr>
          <p:cNvSpPr txBox="1"/>
          <p:nvPr/>
        </p:nvSpPr>
        <p:spPr>
          <a:xfrm>
            <a:off x="6687162" y="4714613"/>
            <a:ext cx="173156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9 detector</a:t>
            </a:r>
          </a:p>
        </p:txBody>
      </p: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FD2926BA-8C49-45ED-935D-F27645F37D53}"/>
              </a:ext>
            </a:extLst>
          </p:cNvPr>
          <p:cNvCxnSpPr>
            <a:stCxn id="6" idx="3"/>
          </p:cNvCxnSpPr>
          <p:nvPr/>
        </p:nvCxnSpPr>
        <p:spPr>
          <a:xfrm>
            <a:off x="939905" y="2884884"/>
            <a:ext cx="62342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: Elbow 187">
            <a:extLst>
              <a:ext uri="{FF2B5EF4-FFF2-40B4-BE49-F238E27FC236}">
                <a16:creationId xmlns:a16="http://schemas.microsoft.com/office/drawing/2014/main" id="{4648FAF4-6B3F-4233-AAF6-A5501851A670}"/>
              </a:ext>
            </a:extLst>
          </p:cNvPr>
          <p:cNvCxnSpPr>
            <a:endCxn id="21" idx="1"/>
          </p:cNvCxnSpPr>
          <p:nvPr/>
        </p:nvCxnSpPr>
        <p:spPr>
          <a:xfrm rot="5400000" flipH="1" flipV="1">
            <a:off x="1046252" y="1143795"/>
            <a:ext cx="2258166" cy="1224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21F3ED2C-5B25-4008-AB00-2B7CE4959F09}"/>
              </a:ext>
            </a:extLst>
          </p:cNvPr>
          <p:cNvCxnSpPr>
            <a:endCxn id="94" idx="1"/>
          </p:cNvCxnSpPr>
          <p:nvPr/>
        </p:nvCxnSpPr>
        <p:spPr>
          <a:xfrm>
            <a:off x="1563328" y="2573485"/>
            <a:ext cx="1224014" cy="357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FB931306-5A37-4F15-A9B9-ED2728E10213}"/>
              </a:ext>
            </a:extLst>
          </p:cNvPr>
          <p:cNvCxnSpPr>
            <a:endCxn id="113" idx="1"/>
          </p:cNvCxnSpPr>
          <p:nvPr/>
        </p:nvCxnSpPr>
        <p:spPr>
          <a:xfrm rot="16200000" flipH="1">
            <a:off x="940699" y="3507513"/>
            <a:ext cx="2469272" cy="12240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F238B1F8-0B0A-49DA-A464-923029F853B5}"/>
              </a:ext>
            </a:extLst>
          </p:cNvPr>
          <p:cNvCxnSpPr>
            <a:stCxn id="5" idx="3"/>
          </p:cNvCxnSpPr>
          <p:nvPr/>
        </p:nvCxnSpPr>
        <p:spPr>
          <a:xfrm>
            <a:off x="953333" y="3306336"/>
            <a:ext cx="934461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0A22D168-3D52-4FE2-8C73-D450D6A72ED2}"/>
              </a:ext>
            </a:extLst>
          </p:cNvPr>
          <p:cNvCxnSpPr>
            <a:endCxn id="22" idx="1"/>
          </p:cNvCxnSpPr>
          <p:nvPr/>
        </p:nvCxnSpPr>
        <p:spPr>
          <a:xfrm rot="5400000" flipH="1" flipV="1">
            <a:off x="1142848" y="1714246"/>
            <a:ext cx="2349737" cy="859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20FB323B-C95C-418F-A792-8DB9DBF3545B}"/>
              </a:ext>
            </a:extLst>
          </p:cNvPr>
          <p:cNvCxnSpPr>
            <a:endCxn id="95" idx="1"/>
          </p:cNvCxnSpPr>
          <p:nvPr/>
        </p:nvCxnSpPr>
        <p:spPr>
          <a:xfrm>
            <a:off x="1887794" y="2951815"/>
            <a:ext cx="85984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A67DA030-CE4A-4E14-A6D6-77E2F7975218}"/>
              </a:ext>
            </a:extLst>
          </p:cNvPr>
          <p:cNvCxnSpPr>
            <a:endCxn id="114" idx="1"/>
          </p:cNvCxnSpPr>
          <p:nvPr/>
        </p:nvCxnSpPr>
        <p:spPr>
          <a:xfrm rot="16200000" flipH="1">
            <a:off x="1128866" y="4077963"/>
            <a:ext cx="2377701" cy="859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9EB2692D-FAD9-41EA-B0D6-19826DE29D01}"/>
              </a:ext>
            </a:extLst>
          </p:cNvPr>
          <p:cNvCxnSpPr/>
          <p:nvPr/>
        </p:nvCxnSpPr>
        <p:spPr>
          <a:xfrm>
            <a:off x="1082854" y="4021376"/>
            <a:ext cx="1092481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74F625FC-C3FF-481E-AAAD-D7F638B6C364}"/>
              </a:ext>
            </a:extLst>
          </p:cNvPr>
          <p:cNvCxnSpPr>
            <a:endCxn id="24" idx="1"/>
          </p:cNvCxnSpPr>
          <p:nvPr/>
        </p:nvCxnSpPr>
        <p:spPr>
          <a:xfrm rot="5400000" flipH="1" flipV="1">
            <a:off x="1146574" y="2472011"/>
            <a:ext cx="2590827" cy="533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9C5CD57D-9E13-4549-898C-FC4A0B0A21B0}"/>
              </a:ext>
            </a:extLst>
          </p:cNvPr>
          <p:cNvCxnSpPr>
            <a:endCxn id="115" idx="1"/>
          </p:cNvCxnSpPr>
          <p:nvPr/>
        </p:nvCxnSpPr>
        <p:spPr>
          <a:xfrm rot="16200000" flipH="1">
            <a:off x="1367332" y="4829379"/>
            <a:ext cx="2149311" cy="533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6DDDEB0B-82A2-4E1C-8BB6-0BA179289F1B}"/>
              </a:ext>
            </a:extLst>
          </p:cNvPr>
          <p:cNvCxnSpPr>
            <a:stCxn id="21" idx="3"/>
            <a:endCxn id="9" idx="1"/>
          </p:cNvCxnSpPr>
          <p:nvPr/>
        </p:nvCxnSpPr>
        <p:spPr>
          <a:xfrm>
            <a:off x="3303157" y="626718"/>
            <a:ext cx="1326131" cy="54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DD1C9838-C438-40DE-BDE6-A29967B2A988}"/>
              </a:ext>
            </a:extLst>
          </p:cNvPr>
          <p:cNvCxnSpPr>
            <a:endCxn id="9" idx="1"/>
          </p:cNvCxnSpPr>
          <p:nvPr/>
        </p:nvCxnSpPr>
        <p:spPr>
          <a:xfrm>
            <a:off x="3127833" y="969299"/>
            <a:ext cx="1501455" cy="202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E3CFE239-9DBC-448D-B155-BF26620446B2}"/>
              </a:ext>
            </a:extLst>
          </p:cNvPr>
          <p:cNvCxnSpPr>
            <a:endCxn id="9" idx="1"/>
          </p:cNvCxnSpPr>
          <p:nvPr/>
        </p:nvCxnSpPr>
        <p:spPr>
          <a:xfrm flipV="1">
            <a:off x="3392129" y="1172119"/>
            <a:ext cx="1237159" cy="27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69798681-C3C9-4D1F-996F-C4A12BC0D04A}"/>
              </a:ext>
            </a:extLst>
          </p:cNvPr>
          <p:cNvCxnSpPr>
            <a:endCxn id="86" idx="1"/>
          </p:cNvCxnSpPr>
          <p:nvPr/>
        </p:nvCxnSpPr>
        <p:spPr>
          <a:xfrm>
            <a:off x="3127833" y="2591359"/>
            <a:ext cx="1501455" cy="56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DDB5A5C4-F648-4AC4-920B-1629F8CC5969}"/>
              </a:ext>
            </a:extLst>
          </p:cNvPr>
          <p:cNvCxnSpPr>
            <a:stCxn id="95" idx="3"/>
            <a:endCxn id="86" idx="1"/>
          </p:cNvCxnSpPr>
          <p:nvPr/>
        </p:nvCxnSpPr>
        <p:spPr>
          <a:xfrm>
            <a:off x="3263454" y="2951815"/>
            <a:ext cx="1365834" cy="202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64E84EB0-8B3D-48A5-A145-C75EE545B58D}"/>
              </a:ext>
            </a:extLst>
          </p:cNvPr>
          <p:cNvCxnSpPr>
            <a:endCxn id="86" idx="1"/>
          </p:cNvCxnSpPr>
          <p:nvPr/>
        </p:nvCxnSpPr>
        <p:spPr>
          <a:xfrm flipV="1">
            <a:off x="3303157" y="3154635"/>
            <a:ext cx="1326131" cy="265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D4457CD8-B902-4226-A9FC-5D2BE9537851}"/>
              </a:ext>
            </a:extLst>
          </p:cNvPr>
          <p:cNvCxnSpPr>
            <a:stCxn id="113" idx="3"/>
            <a:endCxn id="105" idx="1"/>
          </p:cNvCxnSpPr>
          <p:nvPr/>
        </p:nvCxnSpPr>
        <p:spPr>
          <a:xfrm>
            <a:off x="3303157" y="5354156"/>
            <a:ext cx="1326131" cy="54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0291CCAA-559F-4D54-AD3F-869A217CED79}"/>
              </a:ext>
            </a:extLst>
          </p:cNvPr>
          <p:cNvCxnSpPr>
            <a:cxnSpLocks/>
            <a:stCxn id="114" idx="3"/>
            <a:endCxn id="105" idx="1"/>
          </p:cNvCxnSpPr>
          <p:nvPr/>
        </p:nvCxnSpPr>
        <p:spPr>
          <a:xfrm>
            <a:off x="3263454" y="5696737"/>
            <a:ext cx="1365834" cy="202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EFADED7-7D1E-49A7-A66C-20F20CD35D29}"/>
              </a:ext>
            </a:extLst>
          </p:cNvPr>
          <p:cNvCxnSpPr>
            <a:endCxn id="105" idx="1"/>
          </p:cNvCxnSpPr>
          <p:nvPr/>
        </p:nvCxnSpPr>
        <p:spPr>
          <a:xfrm flipV="1">
            <a:off x="3392129" y="5899557"/>
            <a:ext cx="1237159" cy="27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96932282-C290-4A6A-8A66-CB2E68CE3CE7}"/>
              </a:ext>
            </a:extLst>
          </p:cNvPr>
          <p:cNvSpPr txBox="1"/>
          <p:nvPr/>
        </p:nvSpPr>
        <p:spPr>
          <a:xfrm>
            <a:off x="48359" y="4311031"/>
            <a:ext cx="13236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test image</a:t>
            </a:r>
          </a:p>
        </p:txBody>
      </p:sp>
    </p:spTree>
    <p:extLst>
      <p:ext uri="{BB962C8B-B14F-4D97-AF65-F5344CB8AC3E}">
        <p14:creationId xmlns:p14="http://schemas.microsoft.com/office/powerpoint/2010/main" val="1501086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75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Cheng</dc:creator>
  <cp:lastModifiedBy>Michael Cheng</cp:lastModifiedBy>
  <cp:revision>7</cp:revision>
  <dcterms:created xsi:type="dcterms:W3CDTF">2021-06-17T19:07:44Z</dcterms:created>
  <dcterms:modified xsi:type="dcterms:W3CDTF">2021-06-17T20:15:14Z</dcterms:modified>
</cp:coreProperties>
</file>