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256" r:id="rId2"/>
    <p:sldId id="262" r:id="rId3"/>
    <p:sldId id="263" r:id="rId4"/>
    <p:sldId id="268" r:id="rId5"/>
    <p:sldId id="257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11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96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06850-F308-4A38-A6F8-D7B9E82C1276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A41065-5481-425E-B738-A9248D5624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81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1065-5481-425E-B738-A9248D5624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7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1065-5481-425E-B738-A9248D5624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0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A41065-5481-425E-B738-A9248D5624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004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66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27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2597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690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7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7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427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7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35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6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55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3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00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0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4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Data Monitoring and </a:t>
            </a:r>
            <a:r>
              <a:rPr lang="en-US" dirty="0"/>
              <a:t>Log </a:t>
            </a:r>
            <a:r>
              <a:rPr dirty="0"/>
              <a:t>Analysis Suite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Author: David Contreras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27CA-520C-3B02-9377-4905AF27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Technical Background</a:t>
            </a:r>
          </a:p>
        </p:txBody>
      </p:sp>
    </p:spTree>
    <p:extLst>
      <p:ext uri="{BB962C8B-B14F-4D97-AF65-F5344CB8AC3E}">
        <p14:creationId xmlns:p14="http://schemas.microsoft.com/office/powerpoint/2010/main" val="1859093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D127C-0B19-E6A3-9DB9-3289C0B1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this topic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4D29-72BC-0447-6CAA-0B38EDC4D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200" dirty="0"/>
              <a:t>This topic was chosen to highlight the practical implementation of an end-to-end system monitoring and data analysis pipeline, which is vital in modern cybersecurity and IT operations</a:t>
            </a:r>
          </a:p>
        </p:txBody>
      </p:sp>
    </p:spTree>
    <p:extLst>
      <p:ext uri="{BB962C8B-B14F-4D97-AF65-F5344CB8AC3E}">
        <p14:creationId xmlns:p14="http://schemas.microsoft.com/office/powerpoint/2010/main" val="1279911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8B0B-67C6-A177-0B3F-775D00D0C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Applied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A532E-43F7-E0F2-A895-219470DB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Concepts</a:t>
            </a:r>
          </a:p>
          <a:p>
            <a:pPr lvl="1"/>
            <a:r>
              <a:rPr lang="en-US" dirty="0"/>
              <a:t>System Monitoring</a:t>
            </a:r>
          </a:p>
          <a:p>
            <a:pPr lvl="1"/>
            <a:r>
              <a:rPr lang="en-US" dirty="0"/>
              <a:t>Anomaly Detection</a:t>
            </a:r>
          </a:p>
          <a:p>
            <a:pPr lvl="1"/>
            <a:endParaRPr lang="en-US" dirty="0"/>
          </a:p>
          <a:p>
            <a:r>
              <a:rPr lang="en-US" dirty="0"/>
              <a:t>Networking Concepts</a:t>
            </a:r>
          </a:p>
          <a:p>
            <a:endParaRPr lang="en-US" dirty="0"/>
          </a:p>
          <a:p>
            <a:r>
              <a:rPr lang="en-US" dirty="0"/>
              <a:t>Log Management</a:t>
            </a:r>
          </a:p>
        </p:txBody>
      </p:sp>
    </p:spTree>
    <p:extLst>
      <p:ext uri="{BB962C8B-B14F-4D97-AF65-F5344CB8AC3E}">
        <p14:creationId xmlns:p14="http://schemas.microsoft.com/office/powerpoint/2010/main" val="3724890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774D-977C-C5EF-6DE8-4C88FA6B8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Steps Taken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C1A9-EB79-2741-A3F3-396260506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Identified key monitoring targets</a:t>
            </a:r>
          </a:p>
          <a:p>
            <a:r>
              <a:rPr lang="en-US" dirty="0"/>
              <a:t>Wrote Python scripts for each module </a:t>
            </a:r>
          </a:p>
          <a:p>
            <a:r>
              <a:rPr lang="en-US" dirty="0"/>
              <a:t>Created main class to allowed each module to run in a separate thread</a:t>
            </a:r>
          </a:p>
          <a:p>
            <a:r>
              <a:rPr lang="en-US" dirty="0"/>
              <a:t>Used a common CSV logging class</a:t>
            </a:r>
          </a:p>
          <a:p>
            <a:r>
              <a:rPr lang="en-US" dirty="0"/>
              <a:t>Analyzed logs with </a:t>
            </a:r>
            <a:r>
              <a:rPr lang="en-US" dirty="0" err="1"/>
              <a:t>PySpark</a:t>
            </a:r>
            <a:r>
              <a:rPr lang="en-US" dirty="0"/>
              <a:t> and </a:t>
            </a:r>
            <a:r>
              <a:rPr lang="en-US" dirty="0" err="1"/>
              <a:t>Jupyter</a:t>
            </a:r>
            <a:endParaRPr lang="en-US" dirty="0"/>
          </a:p>
          <a:p>
            <a:r>
              <a:rPr lang="en-US" dirty="0"/>
              <a:t> Verified compatibility with Windows and Linux</a:t>
            </a:r>
          </a:p>
        </p:txBody>
      </p:sp>
    </p:spTree>
    <p:extLst>
      <p:ext uri="{BB962C8B-B14F-4D97-AF65-F5344CB8AC3E}">
        <p14:creationId xmlns:p14="http://schemas.microsoft.com/office/powerpoint/2010/main" val="69842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7FB74-7B86-A8F3-1191-B4503BFC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B9A0-4B98-8D36-D9A7-6486DD5F3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Showcase a multithread Python-based monitoring suite and its integration with </a:t>
            </a:r>
            <a:r>
              <a:rPr lang="en-US" dirty="0" err="1"/>
              <a:t>Jupyter</a:t>
            </a:r>
            <a:r>
              <a:rPr lang="en-US" dirty="0"/>
              <a:t> notebooks for data analysis.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Defensive Security</a:t>
            </a:r>
          </a:p>
        </p:txBody>
      </p:sp>
    </p:spTree>
    <p:extLst>
      <p:ext uri="{BB962C8B-B14F-4D97-AF65-F5344CB8AC3E}">
        <p14:creationId xmlns:p14="http://schemas.microsoft.com/office/powerpoint/2010/main" val="361054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4D43FC3-A90C-3942-41CD-3E7F804F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339" y="166125"/>
            <a:ext cx="4277322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9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B1DE6-06A3-E442-7227-BD94CFAA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24DB1-D69B-F390-92D5-7D22C5E783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131" y="1595364"/>
            <a:ext cx="7956550" cy="204596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D27BCF-A717-EFBC-1F46-8008EBE0C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9477" y="3819378"/>
            <a:ext cx="4825218" cy="291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53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Gathering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1941342"/>
            <a:ext cx="7955280" cy="4322298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Technology: Python Code</a:t>
            </a:r>
          </a:p>
          <a:p>
            <a:r>
              <a:rPr dirty="0"/>
              <a:t>Components:</a:t>
            </a:r>
          </a:p>
          <a:p>
            <a:pPr lvl="1"/>
            <a:r>
              <a:rPr dirty="0"/>
              <a:t> Network Monitor</a:t>
            </a:r>
          </a:p>
          <a:p>
            <a:pPr lvl="1"/>
            <a:r>
              <a:rPr dirty="0"/>
              <a:t> File Monitor</a:t>
            </a:r>
          </a:p>
          <a:p>
            <a:pPr lvl="1"/>
            <a:r>
              <a:rPr dirty="0"/>
              <a:t> Process Monitor</a:t>
            </a:r>
          </a:p>
          <a:p>
            <a:pPr lvl="1"/>
            <a:r>
              <a:rPr dirty="0"/>
              <a:t> Memory Monitor</a:t>
            </a:r>
            <a:endParaRPr lang="en-US" dirty="0"/>
          </a:p>
          <a:p>
            <a:pPr lvl="1"/>
            <a:r>
              <a:rPr lang="en-US" dirty="0"/>
              <a:t>CPU Monitor</a:t>
            </a:r>
          </a:p>
          <a:p>
            <a:pPr lvl="1"/>
            <a:r>
              <a:rPr lang="en-US" dirty="0"/>
              <a:t>Updates Monitor</a:t>
            </a:r>
          </a:p>
          <a:p>
            <a:pPr lvl="1"/>
            <a:r>
              <a:rPr lang="en-US" dirty="0"/>
              <a:t>Disk Monitor</a:t>
            </a:r>
            <a:endParaRPr dirty="0"/>
          </a:p>
          <a:p>
            <a:r>
              <a:rPr dirty="0"/>
              <a:t>Function: Collects system activity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 File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Format: CSV (Comma-Separated Values)</a:t>
            </a:r>
          </a:p>
          <a:p>
            <a:r>
              <a:rPr dirty="0"/>
              <a:t>Purpose: Standardized format for easy ingestion into analytical tools</a:t>
            </a:r>
          </a:p>
          <a:p>
            <a:r>
              <a:rPr dirty="0"/>
              <a:t>Contains: Raw monitoring data from all </a:t>
            </a:r>
            <a:r>
              <a:rPr lang="en-US" dirty="0"/>
              <a:t>seven</a:t>
            </a:r>
            <a:r>
              <a:rPr dirty="0"/>
              <a:t> modules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Analysis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Tool: </a:t>
            </a:r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Step 1: Ingest CSV as </a:t>
            </a:r>
            <a:r>
              <a:rPr dirty="0" err="1"/>
              <a:t>PySpark</a:t>
            </a:r>
            <a:r>
              <a:rPr dirty="0"/>
              <a:t> Dataset</a:t>
            </a:r>
          </a:p>
          <a:p>
            <a:r>
              <a:rPr dirty="0"/>
              <a:t>Step 2: Transform and Analyze Data</a:t>
            </a:r>
          </a:p>
          <a:p>
            <a:r>
              <a:rPr dirty="0"/>
              <a:t>Output: Cleaned and structured dataset</a:t>
            </a:r>
            <a:r>
              <a:rPr lang="en-US" dirty="0"/>
              <a:t>s</a:t>
            </a:r>
            <a:r>
              <a:rPr dirty="0"/>
              <a:t> ready for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the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Modular: Easy to extend with more monitors</a:t>
            </a:r>
          </a:p>
          <a:p>
            <a:r>
              <a:t>Scalable: PySpark enables large-scale data processing</a:t>
            </a:r>
          </a:p>
          <a:p>
            <a:r>
              <a:t>Reproducible: Jupyter notebooks ensure transparency and documentation</a:t>
            </a:r>
          </a:p>
          <a:p>
            <a:r>
              <a:t>Efficient: CSV log format simplifies data handling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pipeline enables proactive system monitoring and efficient analysis</a:t>
            </a:r>
          </a:p>
          <a:p>
            <a:r>
              <a:rPr dirty="0"/>
              <a:t>Combines Python flexibility with </a:t>
            </a:r>
            <a:r>
              <a:rPr dirty="0" err="1"/>
              <a:t>PySpark</a:t>
            </a:r>
            <a:r>
              <a:rPr dirty="0"/>
              <a:t> performance</a:t>
            </a:r>
          </a:p>
          <a:p>
            <a:r>
              <a:rPr dirty="0"/>
              <a:t>Ideal for cybersecurity, performance tuning, or anomaly detection workflows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9482</TotalTime>
  <Words>283</Words>
  <Application>Microsoft Office PowerPoint</Application>
  <PresentationFormat>On-screen Show (4:3)</PresentationFormat>
  <Paragraphs>60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Century Gothic</vt:lpstr>
      <vt:lpstr>Vapor Trail</vt:lpstr>
      <vt:lpstr>Introduction</vt:lpstr>
      <vt:lpstr>Objective</vt:lpstr>
      <vt:lpstr>PowerPoint Presentation</vt:lpstr>
      <vt:lpstr>Live Presentation</vt:lpstr>
      <vt:lpstr>Data Gathering Suite</vt:lpstr>
      <vt:lpstr>Log File Output</vt:lpstr>
      <vt:lpstr>Data Analysis Environment</vt:lpstr>
      <vt:lpstr>Benefits of the Pipeline</vt:lpstr>
      <vt:lpstr>Conclusion</vt:lpstr>
      <vt:lpstr>Technical Background</vt:lpstr>
      <vt:lpstr>Why this topic</vt:lpstr>
      <vt:lpstr>Applied Concepts</vt:lpstr>
      <vt:lpstr>Research Steps Taken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David Contreras</dc:creator>
  <cp:keywords/>
  <cp:lastModifiedBy>David Contreras</cp:lastModifiedBy>
  <cp:revision>3</cp:revision>
  <dcterms:created xsi:type="dcterms:W3CDTF">2013-01-27T09:14:16Z</dcterms:created>
  <dcterms:modified xsi:type="dcterms:W3CDTF">2025-04-23T00:42:10Z</dcterms:modified>
  <cp:category/>
</cp:coreProperties>
</file>