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6EC7-0024-4717-90E9-E1BC647B289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17047-24A5-41ED-83AF-ADAF77FE8B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DA2D-6589-43B7-B863-FA52A3204A5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32C5-6AB0-427F-A475-D9EDA5D57B24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6E56-12C1-4566-A79C-6F4C70D5C29A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5BA-5F8E-4CBC-8F37-42EFFC01827D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D98D-ED54-47F6-A853-6B787EF2A1EB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4FE-EA23-4AB4-993B-F23B3DC32C9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3FC5-D1BA-4BE4-A460-E2E04D53BE6D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E5C9-7C22-4254-8071-E5E34DD19CD4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7454-0AFC-41A0-8564-BB0D7EB629FE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E490-D3AA-4552-AA91-CC65734B33DB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A429-9296-46AC-B468-B0DF2C19AFB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90C9-A26F-4281-AE9C-8E0D2F8AAEF8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</a:rPr>
              <a:t>Python Modules</a:t>
            </a:r>
            <a:endParaRPr lang="en-US" sz="80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pytho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52400"/>
            <a:ext cx="660242" cy="6602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Python Modules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Python modules are the collection of in-built methods.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845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How to find out all available modules in your system</a:t>
            </a:r>
          </a:p>
          <a:p>
            <a:r>
              <a:rPr lang="en-US" sz="1600" dirty="0" smtClean="0"/>
              <a:t>&gt;&gt;&gt;help(“modules”)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8610601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4400" y="0"/>
            <a:ext cx="457200" cy="457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8839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use any python modules</a:t>
            </a:r>
          </a:p>
          <a:p>
            <a:r>
              <a:rPr lang="en-US" sz="1100" b="1" dirty="0" smtClean="0"/>
              <a:t>Import &lt;module name&gt;</a:t>
            </a:r>
          </a:p>
          <a:p>
            <a:r>
              <a:rPr lang="en-US" sz="1200" dirty="0" smtClean="0"/>
              <a:t>Example:</a:t>
            </a:r>
          </a:p>
          <a:p>
            <a:r>
              <a:rPr lang="en-US" sz="1200" dirty="0" smtClean="0"/>
              <a:t>&gt;&gt;&gt;import math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How to Find out method/functions available in module</a:t>
            </a:r>
          </a:p>
          <a:p>
            <a:r>
              <a:rPr lang="en-US" sz="1200" dirty="0" smtClean="0"/>
              <a:t>&gt;&gt;&gt;dir(math)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686801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python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0"/>
            <a:ext cx="533400" cy="533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import single method/function from any module like this</a:t>
            </a:r>
          </a:p>
          <a:p>
            <a:endParaRPr lang="en-US" dirty="0" smtClean="0"/>
          </a:p>
          <a:p>
            <a:r>
              <a:rPr lang="en-US" dirty="0" smtClean="0"/>
              <a:t>&gt;&gt;&gt;from math import </a:t>
            </a:r>
            <a:r>
              <a:rPr lang="en-US" dirty="0" err="1" smtClean="0"/>
              <a:t>sqrt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NOTE:</a:t>
            </a:r>
            <a:r>
              <a:rPr lang="en-US" dirty="0" smtClean="0"/>
              <a:t> Now in this case only </a:t>
            </a:r>
            <a:r>
              <a:rPr lang="en-US" b="1" dirty="0" err="1" smtClean="0"/>
              <a:t>sqrt</a:t>
            </a:r>
            <a:r>
              <a:rPr lang="en-US" b="1" dirty="0" smtClean="0"/>
              <a:t>( )</a:t>
            </a:r>
            <a:r>
              <a:rPr lang="en-US" dirty="0" smtClean="0"/>
              <a:t> function is available to you . This is useful when you need only few functions of that module.</a:t>
            </a:r>
          </a:p>
          <a:p>
            <a:r>
              <a:rPr lang="en-US" dirty="0" smtClean="0"/>
              <a:t>&gt;&gt;&gt;math.sin(x)                        </a:t>
            </a:r>
            <a:r>
              <a:rPr lang="en-US" dirty="0" smtClean="0">
                <a:solidFill>
                  <a:srgbClr val="C00000"/>
                </a:solidFill>
              </a:rPr>
              <a:t># now produce error as it is not imported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124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Know the working of a function/Functionality</a:t>
            </a:r>
          </a:p>
          <a:p>
            <a:r>
              <a:rPr lang="en-US" sz="1400" dirty="0" smtClean="0"/>
              <a:t>In order to find out the functionality of a module function type the following</a:t>
            </a:r>
          </a:p>
          <a:p>
            <a:r>
              <a:rPr lang="en-US" sz="1400" dirty="0" smtClean="0"/>
              <a:t>&gt;&gt;&gt;help(</a:t>
            </a:r>
            <a:r>
              <a:rPr lang="en-US" sz="1400" dirty="0" err="1" smtClean="0"/>
              <a:t>math.sqrt</a:t>
            </a:r>
            <a:r>
              <a:rPr lang="en-US" sz="1400" dirty="0" smtClean="0"/>
              <a:t>)</a:t>
            </a:r>
          </a:p>
          <a:p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0"/>
            <a:ext cx="876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534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use module function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z="1200" dirty="0" smtClean="0"/>
              <a:t>Import math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int</a:t>
            </a:r>
            <a:r>
              <a:rPr lang="en-US" sz="1200" dirty="0" smtClean="0"/>
              <a:t>(input(‘Enter any number :’))</a:t>
            </a:r>
          </a:p>
          <a:p>
            <a:r>
              <a:rPr lang="en-US" sz="1200" dirty="0" smtClean="0"/>
              <a:t>F = </a:t>
            </a:r>
            <a:r>
              <a:rPr lang="en-US" sz="1200" dirty="0" err="1" smtClean="0"/>
              <a:t>math.fact</a:t>
            </a:r>
            <a:r>
              <a:rPr lang="en-US" sz="1200" dirty="0" smtClean="0"/>
              <a:t>(n)			</a:t>
            </a:r>
            <a:r>
              <a:rPr lang="en-US" sz="1200" dirty="0" smtClean="0">
                <a:solidFill>
                  <a:srgbClr val="C00000"/>
                </a:solidFill>
              </a:rPr>
              <a:t># fact is a function defined in math module.</a:t>
            </a:r>
          </a:p>
          <a:p>
            <a:r>
              <a:rPr lang="en-US" sz="1200" dirty="0" smtClean="0"/>
              <a:t>Print(‘Factorial </a:t>
            </a:r>
            <a:r>
              <a:rPr lang="en-US" sz="1200" dirty="0" err="1" smtClean="0"/>
              <a:t>of’,n</a:t>
            </a:r>
            <a:r>
              <a:rPr lang="en-US" sz="1200" dirty="0" smtClean="0"/>
              <a:t>,’ is :’,F) </a:t>
            </a:r>
          </a:p>
          <a:p>
            <a:endParaRPr lang="en-US" sz="1200" dirty="0"/>
          </a:p>
          <a:p>
            <a:r>
              <a:rPr lang="en-US" sz="1200" b="1" dirty="0" smtClean="0">
                <a:solidFill>
                  <a:srgbClr val="C00000"/>
                </a:solidFill>
              </a:rPr>
              <a:t>OUTPUT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Enter any number  : 6</a:t>
            </a:r>
          </a:p>
          <a:p>
            <a:r>
              <a:rPr lang="en-US" sz="1200" dirty="0" smtClean="0"/>
              <a:t>Factorial of 6 is : 720</a:t>
            </a:r>
          </a:p>
          <a:p>
            <a:endParaRPr lang="en-US" sz="1400" dirty="0"/>
          </a:p>
        </p:txBody>
      </p:sp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166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Modules</vt:lpstr>
      <vt:lpstr>Python Modules</vt:lpstr>
      <vt:lpstr>Python Modules</vt:lpstr>
      <vt:lpstr>Python Modules</vt:lpstr>
      <vt:lpstr>Python 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Mode, Median</dc:title>
  <dc:creator>as</dc:creator>
  <cp:lastModifiedBy>as</cp:lastModifiedBy>
  <cp:revision>7</cp:revision>
  <dcterms:created xsi:type="dcterms:W3CDTF">2019-09-26T14:37:46Z</dcterms:created>
  <dcterms:modified xsi:type="dcterms:W3CDTF">2019-09-26T15:26:18Z</dcterms:modified>
</cp:coreProperties>
</file>