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64" r:id="rId3"/>
    <p:sldId id="257" r:id="rId4"/>
    <p:sldId id="269" r:id="rId5"/>
    <p:sldId id="261" r:id="rId6"/>
    <p:sldId id="259" r:id="rId7"/>
    <p:sldId id="267" r:id="rId8"/>
    <p:sldId id="260" r:id="rId9"/>
    <p:sldId id="268" r:id="rId10"/>
    <p:sldId id="263" r:id="rId11"/>
    <p:sldId id="262" r:id="rId12"/>
    <p:sldId id="265" r:id="rId13"/>
    <p:sldId id="27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91" autoAdjust="0"/>
    <p:restoredTop sz="94624" autoAdjust="0"/>
  </p:normalViewPr>
  <p:slideViewPr>
    <p:cSldViewPr>
      <p:cViewPr>
        <p:scale>
          <a:sx n="75" d="100"/>
          <a:sy n="75" d="100"/>
        </p:scale>
        <p:origin x="-11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4D79C4-C4DC-478C-BCB3-CCC7A141AEA7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D5861D-1316-47E2-BCAB-B6988ADE1B4B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EEC73A1C-DC3D-4BF1-92A6-1253C382B246}" type="parTrans" cxnId="{EF13B108-3349-41E5-BAC7-4B188D37F299}">
      <dgm:prSet/>
      <dgm:spPr/>
      <dgm:t>
        <a:bodyPr/>
        <a:lstStyle/>
        <a:p>
          <a:endParaRPr lang="en-US"/>
        </a:p>
      </dgm:t>
    </dgm:pt>
    <dgm:pt modelId="{EF11F7CD-3E3D-4391-B20D-4A9FBADB5B34}" type="sibTrans" cxnId="{EF13B108-3349-41E5-BAC7-4B188D37F299}">
      <dgm:prSet/>
      <dgm:spPr/>
      <dgm:t>
        <a:bodyPr/>
        <a:lstStyle/>
        <a:p>
          <a:endParaRPr lang="en-US"/>
        </a:p>
      </dgm:t>
    </dgm:pt>
    <dgm:pt modelId="{9C75A74B-D5F6-4E16-A43E-C101DC871308}">
      <dgm:prSet phldrT="[Text]"/>
      <dgm:spPr/>
      <dgm:t>
        <a:bodyPr/>
        <a:lstStyle/>
        <a:p>
          <a:r>
            <a:rPr lang="en-US" dirty="0" smtClean="0"/>
            <a:t>Boolean	</a:t>
          </a:r>
          <a:endParaRPr lang="en-US" dirty="0"/>
        </a:p>
      </dgm:t>
    </dgm:pt>
    <dgm:pt modelId="{8C8B8D67-AE64-46F5-AAEF-36BA0FEB8253}" type="parTrans" cxnId="{8A7CCE4A-B630-4BE2-B9BA-60F901EAC2C4}">
      <dgm:prSet/>
      <dgm:spPr/>
      <dgm:t>
        <a:bodyPr/>
        <a:lstStyle/>
        <a:p>
          <a:endParaRPr lang="en-US"/>
        </a:p>
      </dgm:t>
    </dgm:pt>
    <dgm:pt modelId="{92F6D749-5723-47AD-BE98-2AF5F6732B53}" type="sibTrans" cxnId="{8A7CCE4A-B630-4BE2-B9BA-60F901EAC2C4}">
      <dgm:prSet/>
      <dgm:spPr/>
      <dgm:t>
        <a:bodyPr/>
        <a:lstStyle/>
        <a:p>
          <a:endParaRPr lang="en-US"/>
        </a:p>
      </dgm:t>
    </dgm:pt>
    <dgm:pt modelId="{969F192C-63D4-4307-8BF2-F6A807BA6682}">
      <dgm:prSet phldrT="[Text]"/>
      <dgm:spPr/>
      <dgm:t>
        <a:bodyPr/>
        <a:lstStyle/>
        <a:p>
          <a:r>
            <a:rPr lang="en-US" dirty="0" smtClean="0"/>
            <a:t>Numeric</a:t>
          </a:r>
          <a:endParaRPr lang="en-US" dirty="0"/>
        </a:p>
      </dgm:t>
    </dgm:pt>
    <dgm:pt modelId="{6A6FA941-A75F-44F7-AFB4-459B6F4FB616}" type="parTrans" cxnId="{8A5D71E3-304F-4454-B799-CD127C60E854}">
      <dgm:prSet/>
      <dgm:spPr/>
      <dgm:t>
        <a:bodyPr/>
        <a:lstStyle/>
        <a:p>
          <a:endParaRPr lang="en-US"/>
        </a:p>
      </dgm:t>
    </dgm:pt>
    <dgm:pt modelId="{28128FCA-DD3C-440C-904C-E247E295D2B7}" type="sibTrans" cxnId="{8A5D71E3-304F-4454-B799-CD127C60E854}">
      <dgm:prSet/>
      <dgm:spPr/>
      <dgm:t>
        <a:bodyPr/>
        <a:lstStyle/>
        <a:p>
          <a:endParaRPr lang="en-US"/>
        </a:p>
      </dgm:t>
    </dgm:pt>
    <dgm:pt modelId="{087732C6-F5BC-4C10-A89B-558650573769}">
      <dgm:prSet phldrT="[Text]"/>
      <dgm:spPr/>
      <dgm:t>
        <a:bodyPr/>
        <a:lstStyle/>
        <a:p>
          <a:r>
            <a:rPr lang="en-US" dirty="0" err="1" smtClean="0"/>
            <a:t>int</a:t>
          </a:r>
          <a:endParaRPr lang="en-US" dirty="0" smtClean="0"/>
        </a:p>
      </dgm:t>
    </dgm:pt>
    <dgm:pt modelId="{04173538-813E-4197-A9F5-974A21410139}" type="parTrans" cxnId="{C77078DB-200A-4BBF-B5F8-8B6191F4C902}">
      <dgm:prSet/>
      <dgm:spPr/>
      <dgm:t>
        <a:bodyPr/>
        <a:lstStyle/>
        <a:p>
          <a:endParaRPr lang="en-US"/>
        </a:p>
      </dgm:t>
    </dgm:pt>
    <dgm:pt modelId="{C3D1CAC4-62D0-43D0-9FBC-E4D113DDC861}" type="sibTrans" cxnId="{C77078DB-200A-4BBF-B5F8-8B6191F4C902}">
      <dgm:prSet/>
      <dgm:spPr/>
      <dgm:t>
        <a:bodyPr/>
        <a:lstStyle/>
        <a:p>
          <a:endParaRPr lang="en-US"/>
        </a:p>
      </dgm:t>
    </dgm:pt>
    <dgm:pt modelId="{EBB7A31A-66EE-4514-8EB4-B47A869584F8}">
      <dgm:prSet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4746F218-4FEC-4C89-AD68-C639325DD0AF}" type="parTrans" cxnId="{786C283E-0897-4E50-998B-2DA5BA94D7FD}">
      <dgm:prSet/>
      <dgm:spPr/>
      <dgm:t>
        <a:bodyPr/>
        <a:lstStyle/>
        <a:p>
          <a:endParaRPr lang="en-US"/>
        </a:p>
      </dgm:t>
    </dgm:pt>
    <dgm:pt modelId="{5D6450D6-57B0-4465-BA0D-4A8EF8334638}" type="sibTrans" cxnId="{786C283E-0897-4E50-998B-2DA5BA94D7FD}">
      <dgm:prSet/>
      <dgm:spPr/>
      <dgm:t>
        <a:bodyPr/>
        <a:lstStyle/>
        <a:p>
          <a:endParaRPr lang="en-US"/>
        </a:p>
      </dgm:t>
    </dgm:pt>
    <dgm:pt modelId="{DC20B6F1-6187-411A-B643-2C6263CB47B3}">
      <dgm:prSet/>
      <dgm:spPr/>
      <dgm:t>
        <a:bodyPr/>
        <a:lstStyle/>
        <a:p>
          <a:r>
            <a:rPr lang="en-US" dirty="0" err="1" smtClean="0"/>
            <a:t>Tuple</a:t>
          </a:r>
          <a:endParaRPr lang="en-US" dirty="0"/>
        </a:p>
      </dgm:t>
    </dgm:pt>
    <dgm:pt modelId="{638506A7-3D63-447A-8567-9FCB221A61EF}" type="parTrans" cxnId="{424FAA58-F316-4E98-BB24-B39D6735A391}">
      <dgm:prSet/>
      <dgm:spPr/>
      <dgm:t>
        <a:bodyPr/>
        <a:lstStyle/>
        <a:p>
          <a:endParaRPr lang="en-US"/>
        </a:p>
      </dgm:t>
    </dgm:pt>
    <dgm:pt modelId="{BBF1B8C0-A8F5-4B0B-897C-B45DA3FAD746}" type="sibTrans" cxnId="{424FAA58-F316-4E98-BB24-B39D6735A391}">
      <dgm:prSet/>
      <dgm:spPr/>
      <dgm:t>
        <a:bodyPr/>
        <a:lstStyle/>
        <a:p>
          <a:endParaRPr lang="en-US"/>
        </a:p>
      </dgm:t>
    </dgm:pt>
    <dgm:pt modelId="{47464F3B-497C-415C-BD0C-501287BDE261}">
      <dgm:prSet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9EF3ECD6-AAB0-46E7-B4CE-435232912C53}" type="parTrans" cxnId="{43C58151-DA89-4C82-87A7-AF5D0963C7CD}">
      <dgm:prSet/>
      <dgm:spPr/>
      <dgm:t>
        <a:bodyPr/>
        <a:lstStyle/>
        <a:p>
          <a:endParaRPr lang="en-US"/>
        </a:p>
      </dgm:t>
    </dgm:pt>
    <dgm:pt modelId="{126F8B6E-99CD-4524-A900-B0132C3DDCC7}" type="sibTrans" cxnId="{43C58151-DA89-4C82-87A7-AF5D0963C7CD}">
      <dgm:prSet/>
      <dgm:spPr/>
      <dgm:t>
        <a:bodyPr/>
        <a:lstStyle/>
        <a:p>
          <a:endParaRPr lang="en-US"/>
        </a:p>
      </dgm:t>
    </dgm:pt>
    <dgm:pt modelId="{D6C63DC1-BC93-4ECF-8B0A-5A8DF1AA03A1}">
      <dgm:prSet/>
      <dgm:spPr/>
      <dgm:t>
        <a:bodyPr/>
        <a:lstStyle/>
        <a:p>
          <a:r>
            <a:rPr lang="en-US" dirty="0" smtClean="0"/>
            <a:t>Dictionary</a:t>
          </a:r>
          <a:endParaRPr lang="en-US" dirty="0"/>
        </a:p>
      </dgm:t>
    </dgm:pt>
    <dgm:pt modelId="{B6897BFE-9D7B-4E21-B1FE-A7ECBFD76E39}" type="parTrans" cxnId="{71D7F24A-86A8-4C1A-995B-9DFC3CF0659C}">
      <dgm:prSet/>
      <dgm:spPr/>
      <dgm:t>
        <a:bodyPr/>
        <a:lstStyle/>
        <a:p>
          <a:endParaRPr lang="en-US"/>
        </a:p>
      </dgm:t>
    </dgm:pt>
    <dgm:pt modelId="{3574ED62-7EA5-4939-8037-8D18495308DF}" type="sibTrans" cxnId="{71D7F24A-86A8-4C1A-995B-9DFC3CF0659C}">
      <dgm:prSet/>
      <dgm:spPr/>
      <dgm:t>
        <a:bodyPr/>
        <a:lstStyle/>
        <a:p>
          <a:endParaRPr lang="en-US"/>
        </a:p>
      </dgm:t>
    </dgm:pt>
    <dgm:pt modelId="{414B67E8-7368-48BD-9AF0-7CE9B17D70CD}">
      <dgm:prSet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2255215D-C50B-45BB-97E8-621A855F94EA}" type="parTrans" cxnId="{1CD1B111-847A-459D-9E3D-EFF252519E7D}">
      <dgm:prSet/>
      <dgm:spPr/>
      <dgm:t>
        <a:bodyPr/>
        <a:lstStyle/>
        <a:p>
          <a:endParaRPr lang="en-US"/>
        </a:p>
      </dgm:t>
    </dgm:pt>
    <dgm:pt modelId="{2624833B-5F70-4CF7-B905-C34729A8CE39}" type="sibTrans" cxnId="{1CD1B111-847A-459D-9E3D-EFF252519E7D}">
      <dgm:prSet/>
      <dgm:spPr/>
      <dgm:t>
        <a:bodyPr/>
        <a:lstStyle/>
        <a:p>
          <a:endParaRPr lang="en-US"/>
        </a:p>
      </dgm:t>
    </dgm:pt>
    <dgm:pt modelId="{A8E1D2FF-9E9C-4404-A261-C4E14290FB16}">
      <dgm:prSet/>
      <dgm:spPr/>
      <dgm:t>
        <a:bodyPr/>
        <a:lstStyle/>
        <a:p>
          <a:r>
            <a:rPr lang="en-US" dirty="0" smtClean="0"/>
            <a:t>complex</a:t>
          </a:r>
          <a:endParaRPr lang="en-US" dirty="0"/>
        </a:p>
      </dgm:t>
    </dgm:pt>
    <dgm:pt modelId="{3E1D1C71-09DD-48D9-9AB0-4D0F6C9F3ABA}" type="parTrans" cxnId="{279D3402-37BB-40C8-89F8-4574345611B4}">
      <dgm:prSet/>
      <dgm:spPr/>
      <dgm:t>
        <a:bodyPr/>
        <a:lstStyle/>
        <a:p>
          <a:endParaRPr lang="en-US"/>
        </a:p>
      </dgm:t>
    </dgm:pt>
    <dgm:pt modelId="{07A7FBEF-B301-454A-AD39-7A63E4F93327}" type="sibTrans" cxnId="{279D3402-37BB-40C8-89F8-4574345611B4}">
      <dgm:prSet/>
      <dgm:spPr/>
      <dgm:t>
        <a:bodyPr/>
        <a:lstStyle/>
        <a:p>
          <a:endParaRPr lang="en-US"/>
        </a:p>
      </dgm:t>
    </dgm:pt>
    <dgm:pt modelId="{9308081F-6C9B-4CF5-8C71-97884A338385}" type="pres">
      <dgm:prSet presAssocID="{744D79C4-C4DC-478C-BCB3-CCC7A141AE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0EC9C75-1FFB-4203-9EDC-9DFDE3868738}" type="pres">
      <dgm:prSet presAssocID="{36D5861D-1316-47E2-BCAB-B6988ADE1B4B}" presName="hierRoot1" presStyleCnt="0">
        <dgm:presLayoutVars>
          <dgm:hierBranch val="init"/>
        </dgm:presLayoutVars>
      </dgm:prSet>
      <dgm:spPr/>
    </dgm:pt>
    <dgm:pt modelId="{CC280934-028A-4643-B383-C30924F05A2A}" type="pres">
      <dgm:prSet presAssocID="{36D5861D-1316-47E2-BCAB-B6988ADE1B4B}" presName="rootComposite1" presStyleCnt="0"/>
      <dgm:spPr/>
    </dgm:pt>
    <dgm:pt modelId="{3BEAA587-7F25-495C-A7B0-FBB57EC65F20}" type="pres">
      <dgm:prSet presAssocID="{36D5861D-1316-47E2-BCAB-B6988ADE1B4B}" presName="rootText1" presStyleLbl="node0" presStyleIdx="0" presStyleCnt="1" custScaleX="220852" custLinFactNeighborX="-793" custLinFactNeighborY="-62152">
        <dgm:presLayoutVars>
          <dgm:chPref val="3"/>
        </dgm:presLayoutVars>
      </dgm:prSet>
      <dgm:spPr/>
    </dgm:pt>
    <dgm:pt modelId="{D26D0482-FFFC-401A-AA28-B6F53D449A78}" type="pres">
      <dgm:prSet presAssocID="{36D5861D-1316-47E2-BCAB-B6988ADE1B4B}" presName="rootConnector1" presStyleLbl="node1" presStyleIdx="0" presStyleCnt="0"/>
      <dgm:spPr/>
    </dgm:pt>
    <dgm:pt modelId="{B6843397-5741-4A2F-8D14-09352BDE5D85}" type="pres">
      <dgm:prSet presAssocID="{36D5861D-1316-47E2-BCAB-B6988ADE1B4B}" presName="hierChild2" presStyleCnt="0"/>
      <dgm:spPr/>
    </dgm:pt>
    <dgm:pt modelId="{C26674D1-4FA1-479B-A4EC-8D12263F06B6}" type="pres">
      <dgm:prSet presAssocID="{8C8B8D67-AE64-46F5-AAEF-36BA0FEB8253}" presName="Name37" presStyleLbl="parChTrans1D2" presStyleIdx="0" presStyleCnt="6"/>
      <dgm:spPr/>
    </dgm:pt>
    <dgm:pt modelId="{129FABEF-10A7-41DA-92EC-A2E0ECD89819}" type="pres">
      <dgm:prSet presAssocID="{9C75A74B-D5F6-4E16-A43E-C101DC871308}" presName="hierRoot2" presStyleCnt="0">
        <dgm:presLayoutVars>
          <dgm:hierBranch val="init"/>
        </dgm:presLayoutVars>
      </dgm:prSet>
      <dgm:spPr/>
    </dgm:pt>
    <dgm:pt modelId="{C9F6F4C4-DDB4-4C19-B935-F624C5301E0B}" type="pres">
      <dgm:prSet presAssocID="{9C75A74B-D5F6-4E16-A43E-C101DC871308}" presName="rootComposite" presStyleCnt="0"/>
      <dgm:spPr/>
    </dgm:pt>
    <dgm:pt modelId="{B2268AF1-609F-4ECA-BF87-C8AAF5937C94}" type="pres">
      <dgm:prSet presAssocID="{9C75A74B-D5F6-4E16-A43E-C101DC871308}" presName="rootText" presStyleLbl="node2" presStyleIdx="0" presStyleCnt="6">
        <dgm:presLayoutVars>
          <dgm:chPref val="3"/>
        </dgm:presLayoutVars>
      </dgm:prSet>
      <dgm:spPr/>
    </dgm:pt>
    <dgm:pt modelId="{4A2D7C8A-AF5E-4F18-9865-1D5690E0D7C8}" type="pres">
      <dgm:prSet presAssocID="{9C75A74B-D5F6-4E16-A43E-C101DC871308}" presName="rootConnector" presStyleLbl="node2" presStyleIdx="0" presStyleCnt="6"/>
      <dgm:spPr/>
    </dgm:pt>
    <dgm:pt modelId="{21C978BF-4050-4C61-AF45-82AFD0AD3165}" type="pres">
      <dgm:prSet presAssocID="{9C75A74B-D5F6-4E16-A43E-C101DC871308}" presName="hierChild4" presStyleCnt="0"/>
      <dgm:spPr/>
    </dgm:pt>
    <dgm:pt modelId="{D0F68511-28D4-41D1-B18A-A66167407E04}" type="pres">
      <dgm:prSet presAssocID="{9C75A74B-D5F6-4E16-A43E-C101DC871308}" presName="hierChild5" presStyleCnt="0"/>
      <dgm:spPr/>
    </dgm:pt>
    <dgm:pt modelId="{69C5F9C6-C4CD-436D-AF72-BE26B6B85A50}" type="pres">
      <dgm:prSet presAssocID="{6A6FA941-A75F-44F7-AFB4-459B6F4FB616}" presName="Name37" presStyleLbl="parChTrans1D2" presStyleIdx="1" presStyleCnt="6"/>
      <dgm:spPr/>
    </dgm:pt>
    <dgm:pt modelId="{FB9167CF-45D6-42C5-A41B-FFA44779350C}" type="pres">
      <dgm:prSet presAssocID="{969F192C-63D4-4307-8BF2-F6A807BA6682}" presName="hierRoot2" presStyleCnt="0">
        <dgm:presLayoutVars>
          <dgm:hierBranch val="init"/>
        </dgm:presLayoutVars>
      </dgm:prSet>
      <dgm:spPr/>
    </dgm:pt>
    <dgm:pt modelId="{6514BCBF-FBF4-43D5-86E2-D8CB477505AF}" type="pres">
      <dgm:prSet presAssocID="{969F192C-63D4-4307-8BF2-F6A807BA6682}" presName="rootComposite" presStyleCnt="0"/>
      <dgm:spPr/>
    </dgm:pt>
    <dgm:pt modelId="{ED8A6ADE-67D5-4086-92CD-B2A999C18641}" type="pres">
      <dgm:prSet presAssocID="{969F192C-63D4-4307-8BF2-F6A807BA6682}" presName="rootText" presStyleLbl="node2" presStyleIdx="1" presStyleCnt="6">
        <dgm:presLayoutVars>
          <dgm:chPref val="3"/>
        </dgm:presLayoutVars>
      </dgm:prSet>
      <dgm:spPr/>
    </dgm:pt>
    <dgm:pt modelId="{ABB91958-80B5-4BFB-A12E-4C6C886B3B50}" type="pres">
      <dgm:prSet presAssocID="{969F192C-63D4-4307-8BF2-F6A807BA6682}" presName="rootConnector" presStyleLbl="node2" presStyleIdx="1" presStyleCnt="6"/>
      <dgm:spPr/>
    </dgm:pt>
    <dgm:pt modelId="{8F755583-0C4F-4576-9603-E6774D58391A}" type="pres">
      <dgm:prSet presAssocID="{969F192C-63D4-4307-8BF2-F6A807BA6682}" presName="hierChild4" presStyleCnt="0"/>
      <dgm:spPr/>
    </dgm:pt>
    <dgm:pt modelId="{0AD9B258-35C5-4619-AEB4-55E713DB71D0}" type="pres">
      <dgm:prSet presAssocID="{04173538-813E-4197-A9F5-974A21410139}" presName="Name37" presStyleLbl="parChTrans1D3" presStyleIdx="0" presStyleCnt="3"/>
      <dgm:spPr/>
    </dgm:pt>
    <dgm:pt modelId="{32E1A45E-36BE-4894-86D0-BCADD728D9ED}" type="pres">
      <dgm:prSet presAssocID="{087732C6-F5BC-4C10-A89B-558650573769}" presName="hierRoot2" presStyleCnt="0">
        <dgm:presLayoutVars>
          <dgm:hierBranch val="init"/>
        </dgm:presLayoutVars>
      </dgm:prSet>
      <dgm:spPr/>
    </dgm:pt>
    <dgm:pt modelId="{D9E9FD2C-2E4B-4E4A-94DA-4DEB39263836}" type="pres">
      <dgm:prSet presAssocID="{087732C6-F5BC-4C10-A89B-558650573769}" presName="rootComposite" presStyleCnt="0"/>
      <dgm:spPr/>
    </dgm:pt>
    <dgm:pt modelId="{AEFC6408-7F2A-4406-A6FF-CCA640296F88}" type="pres">
      <dgm:prSet presAssocID="{087732C6-F5BC-4C10-A89B-558650573769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E1EC5D-D2E8-4473-B91E-4E1BB1DAFEF8}" type="pres">
      <dgm:prSet presAssocID="{087732C6-F5BC-4C10-A89B-558650573769}" presName="rootConnector" presStyleLbl="node3" presStyleIdx="0" presStyleCnt="3"/>
      <dgm:spPr/>
    </dgm:pt>
    <dgm:pt modelId="{E042F8BE-B0B9-4B9B-9748-EE4A20B841D2}" type="pres">
      <dgm:prSet presAssocID="{087732C6-F5BC-4C10-A89B-558650573769}" presName="hierChild4" presStyleCnt="0"/>
      <dgm:spPr/>
    </dgm:pt>
    <dgm:pt modelId="{9476023D-C8F9-4D44-A26F-C7886E158AFA}" type="pres">
      <dgm:prSet presAssocID="{087732C6-F5BC-4C10-A89B-558650573769}" presName="hierChild5" presStyleCnt="0"/>
      <dgm:spPr/>
    </dgm:pt>
    <dgm:pt modelId="{10932281-5534-46AA-81DC-CB2B03ECE663}" type="pres">
      <dgm:prSet presAssocID="{2255215D-C50B-45BB-97E8-621A855F94EA}" presName="Name37" presStyleLbl="parChTrans1D3" presStyleIdx="1" presStyleCnt="3"/>
      <dgm:spPr/>
    </dgm:pt>
    <dgm:pt modelId="{10E884A8-CD50-4573-AE3A-8E8002154240}" type="pres">
      <dgm:prSet presAssocID="{414B67E8-7368-48BD-9AF0-7CE9B17D70CD}" presName="hierRoot2" presStyleCnt="0">
        <dgm:presLayoutVars>
          <dgm:hierBranch val="init"/>
        </dgm:presLayoutVars>
      </dgm:prSet>
      <dgm:spPr/>
    </dgm:pt>
    <dgm:pt modelId="{7EFF0DD0-593C-4072-BA68-FA1C7B8366CE}" type="pres">
      <dgm:prSet presAssocID="{414B67E8-7368-48BD-9AF0-7CE9B17D70CD}" presName="rootComposite" presStyleCnt="0"/>
      <dgm:spPr/>
    </dgm:pt>
    <dgm:pt modelId="{F7D85285-1B10-4F2C-A2A4-A6B85FFE2204}" type="pres">
      <dgm:prSet presAssocID="{414B67E8-7368-48BD-9AF0-7CE9B17D70CD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95976-57B5-47EB-BFB7-EB77C400E85C}" type="pres">
      <dgm:prSet presAssocID="{414B67E8-7368-48BD-9AF0-7CE9B17D70CD}" presName="rootConnector" presStyleLbl="node3" presStyleIdx="1" presStyleCnt="3"/>
      <dgm:spPr/>
    </dgm:pt>
    <dgm:pt modelId="{C5171FBB-0245-4D70-8138-E600C2FB2507}" type="pres">
      <dgm:prSet presAssocID="{414B67E8-7368-48BD-9AF0-7CE9B17D70CD}" presName="hierChild4" presStyleCnt="0"/>
      <dgm:spPr/>
    </dgm:pt>
    <dgm:pt modelId="{3351702A-9101-47D7-877B-0B460D9845FA}" type="pres">
      <dgm:prSet presAssocID="{414B67E8-7368-48BD-9AF0-7CE9B17D70CD}" presName="hierChild5" presStyleCnt="0"/>
      <dgm:spPr/>
    </dgm:pt>
    <dgm:pt modelId="{8F7D7BD9-F8E7-4FD5-AF0D-FCC38DE26AF8}" type="pres">
      <dgm:prSet presAssocID="{3E1D1C71-09DD-48D9-9AB0-4D0F6C9F3ABA}" presName="Name37" presStyleLbl="parChTrans1D3" presStyleIdx="2" presStyleCnt="3"/>
      <dgm:spPr/>
    </dgm:pt>
    <dgm:pt modelId="{2790A697-F655-4962-8880-E5F3FAE333E1}" type="pres">
      <dgm:prSet presAssocID="{A8E1D2FF-9E9C-4404-A261-C4E14290FB16}" presName="hierRoot2" presStyleCnt="0">
        <dgm:presLayoutVars>
          <dgm:hierBranch val="init"/>
        </dgm:presLayoutVars>
      </dgm:prSet>
      <dgm:spPr/>
    </dgm:pt>
    <dgm:pt modelId="{6D36902D-3F21-4FB7-A186-CC2A8663F179}" type="pres">
      <dgm:prSet presAssocID="{A8E1D2FF-9E9C-4404-A261-C4E14290FB16}" presName="rootComposite" presStyleCnt="0"/>
      <dgm:spPr/>
    </dgm:pt>
    <dgm:pt modelId="{0249508E-0606-4951-BECC-461553647025}" type="pres">
      <dgm:prSet presAssocID="{A8E1D2FF-9E9C-4404-A261-C4E14290FB16}" presName="rootText" presStyleLbl="node3" presStyleIdx="2" presStyleCnt="3">
        <dgm:presLayoutVars>
          <dgm:chPref val="3"/>
        </dgm:presLayoutVars>
      </dgm:prSet>
      <dgm:spPr/>
    </dgm:pt>
    <dgm:pt modelId="{2A655FAE-1825-45A3-9B43-D205AB3CB91D}" type="pres">
      <dgm:prSet presAssocID="{A8E1D2FF-9E9C-4404-A261-C4E14290FB16}" presName="rootConnector" presStyleLbl="node3" presStyleIdx="2" presStyleCnt="3"/>
      <dgm:spPr/>
    </dgm:pt>
    <dgm:pt modelId="{E9C77F70-8804-4F9B-87A0-2E9B40218921}" type="pres">
      <dgm:prSet presAssocID="{A8E1D2FF-9E9C-4404-A261-C4E14290FB16}" presName="hierChild4" presStyleCnt="0"/>
      <dgm:spPr/>
    </dgm:pt>
    <dgm:pt modelId="{7974CB09-5CD5-4AA3-890A-2830C1D409B2}" type="pres">
      <dgm:prSet presAssocID="{A8E1D2FF-9E9C-4404-A261-C4E14290FB16}" presName="hierChild5" presStyleCnt="0"/>
      <dgm:spPr/>
    </dgm:pt>
    <dgm:pt modelId="{07BE3637-D3A3-4016-9C58-EBD7D3BA835E}" type="pres">
      <dgm:prSet presAssocID="{969F192C-63D4-4307-8BF2-F6A807BA6682}" presName="hierChild5" presStyleCnt="0"/>
      <dgm:spPr/>
    </dgm:pt>
    <dgm:pt modelId="{851E2E1A-B0E0-4F52-A9E5-5D350695B2E8}" type="pres">
      <dgm:prSet presAssocID="{4746F218-4FEC-4C89-AD68-C639325DD0AF}" presName="Name37" presStyleLbl="parChTrans1D2" presStyleIdx="2" presStyleCnt="6"/>
      <dgm:spPr/>
    </dgm:pt>
    <dgm:pt modelId="{C740A430-CAFE-4C32-96D2-0392EB638A4D}" type="pres">
      <dgm:prSet presAssocID="{EBB7A31A-66EE-4514-8EB4-B47A869584F8}" presName="hierRoot2" presStyleCnt="0">
        <dgm:presLayoutVars>
          <dgm:hierBranch val="init"/>
        </dgm:presLayoutVars>
      </dgm:prSet>
      <dgm:spPr/>
    </dgm:pt>
    <dgm:pt modelId="{7B38366D-E3E5-4B98-B888-0B84B9F21CE2}" type="pres">
      <dgm:prSet presAssocID="{EBB7A31A-66EE-4514-8EB4-B47A869584F8}" presName="rootComposite" presStyleCnt="0"/>
      <dgm:spPr/>
    </dgm:pt>
    <dgm:pt modelId="{CB8971F9-D316-4545-B111-E65290CD6669}" type="pres">
      <dgm:prSet presAssocID="{EBB7A31A-66EE-4514-8EB4-B47A869584F8}" presName="rootText" presStyleLbl="node2" presStyleIdx="2" presStyleCnt="6">
        <dgm:presLayoutVars>
          <dgm:chPref val="3"/>
        </dgm:presLayoutVars>
      </dgm:prSet>
      <dgm:spPr/>
    </dgm:pt>
    <dgm:pt modelId="{580D08BC-296B-4890-876E-EEB7732575CF}" type="pres">
      <dgm:prSet presAssocID="{EBB7A31A-66EE-4514-8EB4-B47A869584F8}" presName="rootConnector" presStyleLbl="node2" presStyleIdx="2" presStyleCnt="6"/>
      <dgm:spPr/>
    </dgm:pt>
    <dgm:pt modelId="{250D833A-5CFA-4C84-8E4E-89D9BCA037D4}" type="pres">
      <dgm:prSet presAssocID="{EBB7A31A-66EE-4514-8EB4-B47A869584F8}" presName="hierChild4" presStyleCnt="0"/>
      <dgm:spPr/>
    </dgm:pt>
    <dgm:pt modelId="{B42E9663-A75C-4361-9147-0DDD0DC7F257}" type="pres">
      <dgm:prSet presAssocID="{EBB7A31A-66EE-4514-8EB4-B47A869584F8}" presName="hierChild5" presStyleCnt="0"/>
      <dgm:spPr/>
    </dgm:pt>
    <dgm:pt modelId="{D27DCE12-F7D7-4018-972F-B0EF08B5C2A0}" type="pres">
      <dgm:prSet presAssocID="{638506A7-3D63-447A-8567-9FCB221A61EF}" presName="Name37" presStyleLbl="parChTrans1D2" presStyleIdx="3" presStyleCnt="6"/>
      <dgm:spPr/>
    </dgm:pt>
    <dgm:pt modelId="{7F8E15F2-281D-43EA-BAB5-1249A84770C2}" type="pres">
      <dgm:prSet presAssocID="{DC20B6F1-6187-411A-B643-2C6263CB47B3}" presName="hierRoot2" presStyleCnt="0">
        <dgm:presLayoutVars>
          <dgm:hierBranch val="init"/>
        </dgm:presLayoutVars>
      </dgm:prSet>
      <dgm:spPr/>
    </dgm:pt>
    <dgm:pt modelId="{13AF8BCB-B36E-4CBF-BBB0-CAAADB299E8F}" type="pres">
      <dgm:prSet presAssocID="{DC20B6F1-6187-411A-B643-2C6263CB47B3}" presName="rootComposite" presStyleCnt="0"/>
      <dgm:spPr/>
    </dgm:pt>
    <dgm:pt modelId="{17E56396-85D9-4DBF-9AA8-DFED26452787}" type="pres">
      <dgm:prSet presAssocID="{DC20B6F1-6187-411A-B643-2C6263CB47B3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DD985-6DC1-4893-9AB3-AA6BDA1F3193}" type="pres">
      <dgm:prSet presAssocID="{DC20B6F1-6187-411A-B643-2C6263CB47B3}" presName="rootConnector" presStyleLbl="node2" presStyleIdx="3" presStyleCnt="6"/>
      <dgm:spPr/>
    </dgm:pt>
    <dgm:pt modelId="{36F07ABB-D638-4674-91CA-6151CD355087}" type="pres">
      <dgm:prSet presAssocID="{DC20B6F1-6187-411A-B643-2C6263CB47B3}" presName="hierChild4" presStyleCnt="0"/>
      <dgm:spPr/>
    </dgm:pt>
    <dgm:pt modelId="{F7094522-8AE7-41B9-887A-BE91FD96BF5D}" type="pres">
      <dgm:prSet presAssocID="{DC20B6F1-6187-411A-B643-2C6263CB47B3}" presName="hierChild5" presStyleCnt="0"/>
      <dgm:spPr/>
    </dgm:pt>
    <dgm:pt modelId="{DF7C0A83-C506-4BAA-BA40-42E8836A6FA5}" type="pres">
      <dgm:prSet presAssocID="{9EF3ECD6-AAB0-46E7-B4CE-435232912C53}" presName="Name37" presStyleLbl="parChTrans1D2" presStyleIdx="4" presStyleCnt="6"/>
      <dgm:spPr/>
    </dgm:pt>
    <dgm:pt modelId="{55BA86D2-7113-4BAE-9B48-216F675D9FB2}" type="pres">
      <dgm:prSet presAssocID="{47464F3B-497C-415C-BD0C-501287BDE261}" presName="hierRoot2" presStyleCnt="0">
        <dgm:presLayoutVars>
          <dgm:hierBranch val="init"/>
        </dgm:presLayoutVars>
      </dgm:prSet>
      <dgm:spPr/>
    </dgm:pt>
    <dgm:pt modelId="{2304FFA2-5C67-4115-B211-8758AF65907E}" type="pres">
      <dgm:prSet presAssocID="{47464F3B-497C-415C-BD0C-501287BDE261}" presName="rootComposite" presStyleCnt="0"/>
      <dgm:spPr/>
    </dgm:pt>
    <dgm:pt modelId="{D47825EE-6DE3-4C27-9055-04077AA2CA6F}" type="pres">
      <dgm:prSet presAssocID="{47464F3B-497C-415C-BD0C-501287BDE261}" presName="rootText" presStyleLbl="node2" presStyleIdx="4" presStyleCnt="6">
        <dgm:presLayoutVars>
          <dgm:chPref val="3"/>
        </dgm:presLayoutVars>
      </dgm:prSet>
      <dgm:spPr/>
    </dgm:pt>
    <dgm:pt modelId="{7A10B803-004D-411A-A0C3-74A6F5B1C0B3}" type="pres">
      <dgm:prSet presAssocID="{47464F3B-497C-415C-BD0C-501287BDE261}" presName="rootConnector" presStyleLbl="node2" presStyleIdx="4" presStyleCnt="6"/>
      <dgm:spPr/>
    </dgm:pt>
    <dgm:pt modelId="{07EC9C0D-83D0-47B2-910D-ED7233FDBADA}" type="pres">
      <dgm:prSet presAssocID="{47464F3B-497C-415C-BD0C-501287BDE261}" presName="hierChild4" presStyleCnt="0"/>
      <dgm:spPr/>
    </dgm:pt>
    <dgm:pt modelId="{BBAA73D9-B6F1-4EE9-B20F-6F7A20EC27D4}" type="pres">
      <dgm:prSet presAssocID="{47464F3B-497C-415C-BD0C-501287BDE261}" presName="hierChild5" presStyleCnt="0"/>
      <dgm:spPr/>
    </dgm:pt>
    <dgm:pt modelId="{64531564-5E26-432A-99A1-73D27D54CD91}" type="pres">
      <dgm:prSet presAssocID="{B6897BFE-9D7B-4E21-B1FE-A7ECBFD76E39}" presName="Name37" presStyleLbl="parChTrans1D2" presStyleIdx="5" presStyleCnt="6"/>
      <dgm:spPr/>
    </dgm:pt>
    <dgm:pt modelId="{AAFBFE14-2CAB-4990-9961-70FBA1A6A8B6}" type="pres">
      <dgm:prSet presAssocID="{D6C63DC1-BC93-4ECF-8B0A-5A8DF1AA03A1}" presName="hierRoot2" presStyleCnt="0">
        <dgm:presLayoutVars>
          <dgm:hierBranch val="init"/>
        </dgm:presLayoutVars>
      </dgm:prSet>
      <dgm:spPr/>
    </dgm:pt>
    <dgm:pt modelId="{AA2C99BC-FB0E-4290-83FB-3728475C74AC}" type="pres">
      <dgm:prSet presAssocID="{D6C63DC1-BC93-4ECF-8B0A-5A8DF1AA03A1}" presName="rootComposite" presStyleCnt="0"/>
      <dgm:spPr/>
    </dgm:pt>
    <dgm:pt modelId="{8E9A6F6B-AAED-439C-B1EB-19B22859B292}" type="pres">
      <dgm:prSet presAssocID="{D6C63DC1-BC93-4ECF-8B0A-5A8DF1AA03A1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CC855-4803-48B2-AE31-8C895D823223}" type="pres">
      <dgm:prSet presAssocID="{D6C63DC1-BC93-4ECF-8B0A-5A8DF1AA03A1}" presName="rootConnector" presStyleLbl="node2" presStyleIdx="5" presStyleCnt="6"/>
      <dgm:spPr/>
    </dgm:pt>
    <dgm:pt modelId="{79A5DE3F-ECC9-4407-8305-DE49CDD8C933}" type="pres">
      <dgm:prSet presAssocID="{D6C63DC1-BC93-4ECF-8B0A-5A8DF1AA03A1}" presName="hierChild4" presStyleCnt="0"/>
      <dgm:spPr/>
    </dgm:pt>
    <dgm:pt modelId="{FC2323AE-77F9-43AA-B1DA-96D07E47C97D}" type="pres">
      <dgm:prSet presAssocID="{D6C63DC1-BC93-4ECF-8B0A-5A8DF1AA03A1}" presName="hierChild5" presStyleCnt="0"/>
      <dgm:spPr/>
    </dgm:pt>
    <dgm:pt modelId="{EC3C9B8C-D9E3-4880-A52D-CADCD8756EEC}" type="pres">
      <dgm:prSet presAssocID="{36D5861D-1316-47E2-BCAB-B6988ADE1B4B}" presName="hierChild3" presStyleCnt="0"/>
      <dgm:spPr/>
    </dgm:pt>
  </dgm:ptLst>
  <dgm:cxnLst>
    <dgm:cxn modelId="{E870C2E6-4A55-4678-AE60-E88617C4AD3C}" type="presOf" srcId="{969F192C-63D4-4307-8BF2-F6A807BA6682}" destId="{ED8A6ADE-67D5-4086-92CD-B2A999C18641}" srcOrd="0" destOrd="0" presId="urn:microsoft.com/office/officeart/2005/8/layout/orgChart1"/>
    <dgm:cxn modelId="{424FAA58-F316-4E98-BB24-B39D6735A391}" srcId="{36D5861D-1316-47E2-BCAB-B6988ADE1B4B}" destId="{DC20B6F1-6187-411A-B643-2C6263CB47B3}" srcOrd="3" destOrd="0" parTransId="{638506A7-3D63-447A-8567-9FCB221A61EF}" sibTransId="{BBF1B8C0-A8F5-4B0B-897C-B45DA3FAD746}"/>
    <dgm:cxn modelId="{EDB7CC10-A377-4F59-89DF-39AA99956E6F}" type="presOf" srcId="{4746F218-4FEC-4C89-AD68-C639325DD0AF}" destId="{851E2E1A-B0E0-4F52-A9E5-5D350695B2E8}" srcOrd="0" destOrd="0" presId="urn:microsoft.com/office/officeart/2005/8/layout/orgChart1"/>
    <dgm:cxn modelId="{7F7C1A60-EC6E-49D9-B184-8F65A49700F1}" type="presOf" srcId="{D6C63DC1-BC93-4ECF-8B0A-5A8DF1AA03A1}" destId="{8E9A6F6B-AAED-439C-B1EB-19B22859B292}" srcOrd="0" destOrd="0" presId="urn:microsoft.com/office/officeart/2005/8/layout/orgChart1"/>
    <dgm:cxn modelId="{786C283E-0897-4E50-998B-2DA5BA94D7FD}" srcId="{36D5861D-1316-47E2-BCAB-B6988ADE1B4B}" destId="{EBB7A31A-66EE-4514-8EB4-B47A869584F8}" srcOrd="2" destOrd="0" parTransId="{4746F218-4FEC-4C89-AD68-C639325DD0AF}" sibTransId="{5D6450D6-57B0-4465-BA0D-4A8EF8334638}"/>
    <dgm:cxn modelId="{BC6B6A9A-2E06-411B-9A23-D541C4DD9AAF}" type="presOf" srcId="{D6C63DC1-BC93-4ECF-8B0A-5A8DF1AA03A1}" destId="{626CC855-4803-48B2-AE31-8C895D823223}" srcOrd="1" destOrd="0" presId="urn:microsoft.com/office/officeart/2005/8/layout/orgChart1"/>
    <dgm:cxn modelId="{43C58151-DA89-4C82-87A7-AF5D0963C7CD}" srcId="{36D5861D-1316-47E2-BCAB-B6988ADE1B4B}" destId="{47464F3B-497C-415C-BD0C-501287BDE261}" srcOrd="4" destOrd="0" parTransId="{9EF3ECD6-AAB0-46E7-B4CE-435232912C53}" sibTransId="{126F8B6E-99CD-4524-A900-B0132C3DDCC7}"/>
    <dgm:cxn modelId="{89D9FB5A-D4AD-4B0B-A698-A6A3CDE76CA0}" type="presOf" srcId="{087732C6-F5BC-4C10-A89B-558650573769}" destId="{AEFC6408-7F2A-4406-A6FF-CCA640296F88}" srcOrd="0" destOrd="0" presId="urn:microsoft.com/office/officeart/2005/8/layout/orgChart1"/>
    <dgm:cxn modelId="{823D555C-AD35-4D45-BA5B-DD3E3D56F232}" type="presOf" srcId="{04173538-813E-4197-A9F5-974A21410139}" destId="{0AD9B258-35C5-4619-AEB4-55E713DB71D0}" srcOrd="0" destOrd="0" presId="urn:microsoft.com/office/officeart/2005/8/layout/orgChart1"/>
    <dgm:cxn modelId="{7935806E-E599-4FD5-BA09-031400763A5F}" type="presOf" srcId="{EBB7A31A-66EE-4514-8EB4-B47A869584F8}" destId="{CB8971F9-D316-4545-B111-E65290CD6669}" srcOrd="0" destOrd="0" presId="urn:microsoft.com/office/officeart/2005/8/layout/orgChart1"/>
    <dgm:cxn modelId="{4A36CBCF-B89F-4412-B400-0EA737D10B7E}" type="presOf" srcId="{47464F3B-497C-415C-BD0C-501287BDE261}" destId="{7A10B803-004D-411A-A0C3-74A6F5B1C0B3}" srcOrd="1" destOrd="0" presId="urn:microsoft.com/office/officeart/2005/8/layout/orgChart1"/>
    <dgm:cxn modelId="{8A5D71E3-304F-4454-B799-CD127C60E854}" srcId="{36D5861D-1316-47E2-BCAB-B6988ADE1B4B}" destId="{969F192C-63D4-4307-8BF2-F6A807BA6682}" srcOrd="1" destOrd="0" parTransId="{6A6FA941-A75F-44F7-AFB4-459B6F4FB616}" sibTransId="{28128FCA-DD3C-440C-904C-E247E295D2B7}"/>
    <dgm:cxn modelId="{4A435096-54F2-4169-BA35-0D07CCDC6765}" type="presOf" srcId="{8C8B8D67-AE64-46F5-AAEF-36BA0FEB8253}" destId="{C26674D1-4FA1-479B-A4EC-8D12263F06B6}" srcOrd="0" destOrd="0" presId="urn:microsoft.com/office/officeart/2005/8/layout/orgChart1"/>
    <dgm:cxn modelId="{279D3402-37BB-40C8-89F8-4574345611B4}" srcId="{969F192C-63D4-4307-8BF2-F6A807BA6682}" destId="{A8E1D2FF-9E9C-4404-A261-C4E14290FB16}" srcOrd="2" destOrd="0" parTransId="{3E1D1C71-09DD-48D9-9AB0-4D0F6C9F3ABA}" sibTransId="{07A7FBEF-B301-454A-AD39-7A63E4F93327}"/>
    <dgm:cxn modelId="{A081A3C2-4F0D-4177-94ED-C77AAD43BB4B}" type="presOf" srcId="{A8E1D2FF-9E9C-4404-A261-C4E14290FB16}" destId="{2A655FAE-1825-45A3-9B43-D205AB3CB91D}" srcOrd="1" destOrd="0" presId="urn:microsoft.com/office/officeart/2005/8/layout/orgChart1"/>
    <dgm:cxn modelId="{1CD1B111-847A-459D-9E3D-EFF252519E7D}" srcId="{969F192C-63D4-4307-8BF2-F6A807BA6682}" destId="{414B67E8-7368-48BD-9AF0-7CE9B17D70CD}" srcOrd="1" destOrd="0" parTransId="{2255215D-C50B-45BB-97E8-621A855F94EA}" sibTransId="{2624833B-5F70-4CF7-B905-C34729A8CE39}"/>
    <dgm:cxn modelId="{71D7F24A-86A8-4C1A-995B-9DFC3CF0659C}" srcId="{36D5861D-1316-47E2-BCAB-B6988ADE1B4B}" destId="{D6C63DC1-BC93-4ECF-8B0A-5A8DF1AA03A1}" srcOrd="5" destOrd="0" parTransId="{B6897BFE-9D7B-4E21-B1FE-A7ECBFD76E39}" sibTransId="{3574ED62-7EA5-4939-8037-8D18495308DF}"/>
    <dgm:cxn modelId="{0ED6FFD5-E08E-460A-9EE2-29B88EDFDFDA}" type="presOf" srcId="{744D79C4-C4DC-478C-BCB3-CCC7A141AEA7}" destId="{9308081F-6C9B-4CF5-8C71-97884A338385}" srcOrd="0" destOrd="0" presId="urn:microsoft.com/office/officeart/2005/8/layout/orgChart1"/>
    <dgm:cxn modelId="{F4AC2775-3DEC-45CD-B82C-AE61B8E5DAF7}" type="presOf" srcId="{A8E1D2FF-9E9C-4404-A261-C4E14290FB16}" destId="{0249508E-0606-4951-BECC-461553647025}" srcOrd="0" destOrd="0" presId="urn:microsoft.com/office/officeart/2005/8/layout/orgChart1"/>
    <dgm:cxn modelId="{1D10FA0E-E561-42F3-874F-ECC8CEE39136}" type="presOf" srcId="{414B67E8-7368-48BD-9AF0-7CE9B17D70CD}" destId="{0DF95976-57B5-47EB-BFB7-EB77C400E85C}" srcOrd="1" destOrd="0" presId="urn:microsoft.com/office/officeart/2005/8/layout/orgChart1"/>
    <dgm:cxn modelId="{8A7CCE4A-B630-4BE2-B9BA-60F901EAC2C4}" srcId="{36D5861D-1316-47E2-BCAB-B6988ADE1B4B}" destId="{9C75A74B-D5F6-4E16-A43E-C101DC871308}" srcOrd="0" destOrd="0" parTransId="{8C8B8D67-AE64-46F5-AAEF-36BA0FEB8253}" sibTransId="{92F6D749-5723-47AD-BE98-2AF5F6732B53}"/>
    <dgm:cxn modelId="{65C23889-A6D2-40F1-9873-50587FCEFE9F}" type="presOf" srcId="{47464F3B-497C-415C-BD0C-501287BDE261}" destId="{D47825EE-6DE3-4C27-9055-04077AA2CA6F}" srcOrd="0" destOrd="0" presId="urn:microsoft.com/office/officeart/2005/8/layout/orgChart1"/>
    <dgm:cxn modelId="{8425A9A9-900A-4FAD-B6B3-EC9A505DFB50}" type="presOf" srcId="{414B67E8-7368-48BD-9AF0-7CE9B17D70CD}" destId="{F7D85285-1B10-4F2C-A2A4-A6B85FFE2204}" srcOrd="0" destOrd="0" presId="urn:microsoft.com/office/officeart/2005/8/layout/orgChart1"/>
    <dgm:cxn modelId="{EF13B108-3349-41E5-BAC7-4B188D37F299}" srcId="{744D79C4-C4DC-478C-BCB3-CCC7A141AEA7}" destId="{36D5861D-1316-47E2-BCAB-B6988ADE1B4B}" srcOrd="0" destOrd="0" parTransId="{EEC73A1C-DC3D-4BF1-92A6-1253C382B246}" sibTransId="{EF11F7CD-3E3D-4391-B20D-4A9FBADB5B34}"/>
    <dgm:cxn modelId="{8C9C3E66-06FF-4C1D-BF19-8A8CA65DB95F}" type="presOf" srcId="{B6897BFE-9D7B-4E21-B1FE-A7ECBFD76E39}" destId="{64531564-5E26-432A-99A1-73D27D54CD91}" srcOrd="0" destOrd="0" presId="urn:microsoft.com/office/officeart/2005/8/layout/orgChart1"/>
    <dgm:cxn modelId="{4DC8DD74-BF4A-442E-B370-15C63BD8199E}" type="presOf" srcId="{36D5861D-1316-47E2-BCAB-B6988ADE1B4B}" destId="{3BEAA587-7F25-495C-A7B0-FBB57EC65F20}" srcOrd="0" destOrd="0" presId="urn:microsoft.com/office/officeart/2005/8/layout/orgChart1"/>
    <dgm:cxn modelId="{FE0A69C8-9FCD-4D0E-8C71-9E348901284B}" type="presOf" srcId="{969F192C-63D4-4307-8BF2-F6A807BA6682}" destId="{ABB91958-80B5-4BFB-A12E-4C6C886B3B50}" srcOrd="1" destOrd="0" presId="urn:microsoft.com/office/officeart/2005/8/layout/orgChart1"/>
    <dgm:cxn modelId="{F4C11E50-68A4-47D0-97BF-648EA8F65EAF}" type="presOf" srcId="{2255215D-C50B-45BB-97E8-621A855F94EA}" destId="{10932281-5534-46AA-81DC-CB2B03ECE663}" srcOrd="0" destOrd="0" presId="urn:microsoft.com/office/officeart/2005/8/layout/orgChart1"/>
    <dgm:cxn modelId="{9C7848E9-27F2-4F71-9B5F-2EB51E31CF7B}" type="presOf" srcId="{3E1D1C71-09DD-48D9-9AB0-4D0F6C9F3ABA}" destId="{8F7D7BD9-F8E7-4FD5-AF0D-FCC38DE26AF8}" srcOrd="0" destOrd="0" presId="urn:microsoft.com/office/officeart/2005/8/layout/orgChart1"/>
    <dgm:cxn modelId="{CE8BE84D-AF22-40FC-9BCB-3038FB4C4BFE}" type="presOf" srcId="{DC20B6F1-6187-411A-B643-2C6263CB47B3}" destId="{17E56396-85D9-4DBF-9AA8-DFED26452787}" srcOrd="0" destOrd="0" presId="urn:microsoft.com/office/officeart/2005/8/layout/orgChart1"/>
    <dgm:cxn modelId="{3AF3343F-0F4B-4F15-9742-4574EED4F58E}" type="presOf" srcId="{DC20B6F1-6187-411A-B643-2C6263CB47B3}" destId="{D14DD985-6DC1-4893-9AB3-AA6BDA1F3193}" srcOrd="1" destOrd="0" presId="urn:microsoft.com/office/officeart/2005/8/layout/orgChart1"/>
    <dgm:cxn modelId="{59440D5A-88C4-4394-8DB1-13E18E330FF1}" type="presOf" srcId="{9EF3ECD6-AAB0-46E7-B4CE-435232912C53}" destId="{DF7C0A83-C506-4BAA-BA40-42E8836A6FA5}" srcOrd="0" destOrd="0" presId="urn:microsoft.com/office/officeart/2005/8/layout/orgChart1"/>
    <dgm:cxn modelId="{C77078DB-200A-4BBF-B5F8-8B6191F4C902}" srcId="{969F192C-63D4-4307-8BF2-F6A807BA6682}" destId="{087732C6-F5BC-4C10-A89B-558650573769}" srcOrd="0" destOrd="0" parTransId="{04173538-813E-4197-A9F5-974A21410139}" sibTransId="{C3D1CAC4-62D0-43D0-9FBC-E4D113DDC861}"/>
    <dgm:cxn modelId="{1E54D95E-E7D2-4024-AA6F-CBB4EDB9F682}" type="presOf" srcId="{9C75A74B-D5F6-4E16-A43E-C101DC871308}" destId="{4A2D7C8A-AF5E-4F18-9865-1D5690E0D7C8}" srcOrd="1" destOrd="0" presId="urn:microsoft.com/office/officeart/2005/8/layout/orgChart1"/>
    <dgm:cxn modelId="{BFFD7D63-B095-4054-9CA7-B0AC05834671}" type="presOf" srcId="{638506A7-3D63-447A-8567-9FCB221A61EF}" destId="{D27DCE12-F7D7-4018-972F-B0EF08B5C2A0}" srcOrd="0" destOrd="0" presId="urn:microsoft.com/office/officeart/2005/8/layout/orgChart1"/>
    <dgm:cxn modelId="{48C9C760-AD8A-4113-9853-B065C445A923}" type="presOf" srcId="{087732C6-F5BC-4C10-A89B-558650573769}" destId="{F9E1EC5D-D2E8-4473-B91E-4E1BB1DAFEF8}" srcOrd="1" destOrd="0" presId="urn:microsoft.com/office/officeart/2005/8/layout/orgChart1"/>
    <dgm:cxn modelId="{DF6FDBE2-A723-4F9D-ABF7-65D2E836BFEB}" type="presOf" srcId="{36D5861D-1316-47E2-BCAB-B6988ADE1B4B}" destId="{D26D0482-FFFC-401A-AA28-B6F53D449A78}" srcOrd="1" destOrd="0" presId="urn:microsoft.com/office/officeart/2005/8/layout/orgChart1"/>
    <dgm:cxn modelId="{6C7B722C-6911-44D5-BCA1-C0F6B552C310}" type="presOf" srcId="{9C75A74B-D5F6-4E16-A43E-C101DC871308}" destId="{B2268AF1-609F-4ECA-BF87-C8AAF5937C94}" srcOrd="0" destOrd="0" presId="urn:microsoft.com/office/officeart/2005/8/layout/orgChart1"/>
    <dgm:cxn modelId="{16DCB655-B2E3-4878-809D-C87C52CBEEA0}" type="presOf" srcId="{EBB7A31A-66EE-4514-8EB4-B47A869584F8}" destId="{580D08BC-296B-4890-876E-EEB7732575CF}" srcOrd="1" destOrd="0" presId="urn:microsoft.com/office/officeart/2005/8/layout/orgChart1"/>
    <dgm:cxn modelId="{5ADF0610-E5F4-4A63-A556-59F2B3D8EBA5}" type="presOf" srcId="{6A6FA941-A75F-44F7-AFB4-459B6F4FB616}" destId="{69C5F9C6-C4CD-436D-AF72-BE26B6B85A50}" srcOrd="0" destOrd="0" presId="urn:microsoft.com/office/officeart/2005/8/layout/orgChart1"/>
    <dgm:cxn modelId="{65FCD7D4-7F47-4DA1-8E9D-F5D8D2F01255}" type="presParOf" srcId="{9308081F-6C9B-4CF5-8C71-97884A338385}" destId="{B0EC9C75-1FFB-4203-9EDC-9DFDE3868738}" srcOrd="0" destOrd="0" presId="urn:microsoft.com/office/officeart/2005/8/layout/orgChart1"/>
    <dgm:cxn modelId="{4ECE193D-2E97-4514-A49C-9883C8818C8E}" type="presParOf" srcId="{B0EC9C75-1FFB-4203-9EDC-9DFDE3868738}" destId="{CC280934-028A-4643-B383-C30924F05A2A}" srcOrd="0" destOrd="0" presId="urn:microsoft.com/office/officeart/2005/8/layout/orgChart1"/>
    <dgm:cxn modelId="{81DB581C-2C14-4DE6-9CA2-3B867B5F7710}" type="presParOf" srcId="{CC280934-028A-4643-B383-C30924F05A2A}" destId="{3BEAA587-7F25-495C-A7B0-FBB57EC65F20}" srcOrd="0" destOrd="0" presId="urn:microsoft.com/office/officeart/2005/8/layout/orgChart1"/>
    <dgm:cxn modelId="{0BD24CE6-9E6F-413A-B8D5-A8F7E4E5A413}" type="presParOf" srcId="{CC280934-028A-4643-B383-C30924F05A2A}" destId="{D26D0482-FFFC-401A-AA28-B6F53D449A78}" srcOrd="1" destOrd="0" presId="urn:microsoft.com/office/officeart/2005/8/layout/orgChart1"/>
    <dgm:cxn modelId="{7A2DD010-F7C9-4B26-B16E-90814F7A37FA}" type="presParOf" srcId="{B0EC9C75-1FFB-4203-9EDC-9DFDE3868738}" destId="{B6843397-5741-4A2F-8D14-09352BDE5D85}" srcOrd="1" destOrd="0" presId="urn:microsoft.com/office/officeart/2005/8/layout/orgChart1"/>
    <dgm:cxn modelId="{FBE1672E-462B-477F-B961-BD8589E2401C}" type="presParOf" srcId="{B6843397-5741-4A2F-8D14-09352BDE5D85}" destId="{C26674D1-4FA1-479B-A4EC-8D12263F06B6}" srcOrd="0" destOrd="0" presId="urn:microsoft.com/office/officeart/2005/8/layout/orgChart1"/>
    <dgm:cxn modelId="{9699A9FD-47B8-4906-B34D-1008B24D3436}" type="presParOf" srcId="{B6843397-5741-4A2F-8D14-09352BDE5D85}" destId="{129FABEF-10A7-41DA-92EC-A2E0ECD89819}" srcOrd="1" destOrd="0" presId="urn:microsoft.com/office/officeart/2005/8/layout/orgChart1"/>
    <dgm:cxn modelId="{D8C9D5C7-E67C-4D5D-9C08-3751C90C63BB}" type="presParOf" srcId="{129FABEF-10A7-41DA-92EC-A2E0ECD89819}" destId="{C9F6F4C4-DDB4-4C19-B935-F624C5301E0B}" srcOrd="0" destOrd="0" presId="urn:microsoft.com/office/officeart/2005/8/layout/orgChart1"/>
    <dgm:cxn modelId="{18D07EC1-C3D6-48ED-8EF6-34EF7D6C26B5}" type="presParOf" srcId="{C9F6F4C4-DDB4-4C19-B935-F624C5301E0B}" destId="{B2268AF1-609F-4ECA-BF87-C8AAF5937C94}" srcOrd="0" destOrd="0" presId="urn:microsoft.com/office/officeart/2005/8/layout/orgChart1"/>
    <dgm:cxn modelId="{D8710BD6-7EF3-47EF-A532-7A56C96629E9}" type="presParOf" srcId="{C9F6F4C4-DDB4-4C19-B935-F624C5301E0B}" destId="{4A2D7C8A-AF5E-4F18-9865-1D5690E0D7C8}" srcOrd="1" destOrd="0" presId="urn:microsoft.com/office/officeart/2005/8/layout/orgChart1"/>
    <dgm:cxn modelId="{DBD2376B-E870-4868-ADF9-EA8D2A032348}" type="presParOf" srcId="{129FABEF-10A7-41DA-92EC-A2E0ECD89819}" destId="{21C978BF-4050-4C61-AF45-82AFD0AD3165}" srcOrd="1" destOrd="0" presId="urn:microsoft.com/office/officeart/2005/8/layout/orgChart1"/>
    <dgm:cxn modelId="{676C8645-0E76-4806-9B63-290CA658C37A}" type="presParOf" srcId="{129FABEF-10A7-41DA-92EC-A2E0ECD89819}" destId="{D0F68511-28D4-41D1-B18A-A66167407E04}" srcOrd="2" destOrd="0" presId="urn:microsoft.com/office/officeart/2005/8/layout/orgChart1"/>
    <dgm:cxn modelId="{92443A31-2994-4F3A-A16D-4B8558B8B132}" type="presParOf" srcId="{B6843397-5741-4A2F-8D14-09352BDE5D85}" destId="{69C5F9C6-C4CD-436D-AF72-BE26B6B85A50}" srcOrd="2" destOrd="0" presId="urn:microsoft.com/office/officeart/2005/8/layout/orgChart1"/>
    <dgm:cxn modelId="{602962AD-6D5E-485F-9562-AB0559C7CB3C}" type="presParOf" srcId="{B6843397-5741-4A2F-8D14-09352BDE5D85}" destId="{FB9167CF-45D6-42C5-A41B-FFA44779350C}" srcOrd="3" destOrd="0" presId="urn:microsoft.com/office/officeart/2005/8/layout/orgChart1"/>
    <dgm:cxn modelId="{C5792CD0-8F5E-462F-A58C-CC3632B114F3}" type="presParOf" srcId="{FB9167CF-45D6-42C5-A41B-FFA44779350C}" destId="{6514BCBF-FBF4-43D5-86E2-D8CB477505AF}" srcOrd="0" destOrd="0" presId="urn:microsoft.com/office/officeart/2005/8/layout/orgChart1"/>
    <dgm:cxn modelId="{641140F8-786E-42C4-99F6-621046A3CAA7}" type="presParOf" srcId="{6514BCBF-FBF4-43D5-86E2-D8CB477505AF}" destId="{ED8A6ADE-67D5-4086-92CD-B2A999C18641}" srcOrd="0" destOrd="0" presId="urn:microsoft.com/office/officeart/2005/8/layout/orgChart1"/>
    <dgm:cxn modelId="{197BCCED-1205-4A0B-902D-5A80FCC1FC38}" type="presParOf" srcId="{6514BCBF-FBF4-43D5-86E2-D8CB477505AF}" destId="{ABB91958-80B5-4BFB-A12E-4C6C886B3B50}" srcOrd="1" destOrd="0" presId="urn:microsoft.com/office/officeart/2005/8/layout/orgChart1"/>
    <dgm:cxn modelId="{8DE8E07E-EC5B-4A27-A2E9-9C7D01708605}" type="presParOf" srcId="{FB9167CF-45D6-42C5-A41B-FFA44779350C}" destId="{8F755583-0C4F-4576-9603-E6774D58391A}" srcOrd="1" destOrd="0" presId="urn:microsoft.com/office/officeart/2005/8/layout/orgChart1"/>
    <dgm:cxn modelId="{ADE24056-876A-454E-8682-C99737E02FC8}" type="presParOf" srcId="{8F755583-0C4F-4576-9603-E6774D58391A}" destId="{0AD9B258-35C5-4619-AEB4-55E713DB71D0}" srcOrd="0" destOrd="0" presId="urn:microsoft.com/office/officeart/2005/8/layout/orgChart1"/>
    <dgm:cxn modelId="{E06B57CE-2B3A-4CE1-B615-4AB5ADB622B0}" type="presParOf" srcId="{8F755583-0C4F-4576-9603-E6774D58391A}" destId="{32E1A45E-36BE-4894-86D0-BCADD728D9ED}" srcOrd="1" destOrd="0" presId="urn:microsoft.com/office/officeart/2005/8/layout/orgChart1"/>
    <dgm:cxn modelId="{D4EB057A-0D72-4707-87FD-D93E8DF7DA45}" type="presParOf" srcId="{32E1A45E-36BE-4894-86D0-BCADD728D9ED}" destId="{D9E9FD2C-2E4B-4E4A-94DA-4DEB39263836}" srcOrd="0" destOrd="0" presId="urn:microsoft.com/office/officeart/2005/8/layout/orgChart1"/>
    <dgm:cxn modelId="{C518876E-CDBF-47F7-9FC5-54423EE5C1C3}" type="presParOf" srcId="{D9E9FD2C-2E4B-4E4A-94DA-4DEB39263836}" destId="{AEFC6408-7F2A-4406-A6FF-CCA640296F88}" srcOrd="0" destOrd="0" presId="urn:microsoft.com/office/officeart/2005/8/layout/orgChart1"/>
    <dgm:cxn modelId="{A9D457C0-5650-4FAA-BE2A-B385468E45B8}" type="presParOf" srcId="{D9E9FD2C-2E4B-4E4A-94DA-4DEB39263836}" destId="{F9E1EC5D-D2E8-4473-B91E-4E1BB1DAFEF8}" srcOrd="1" destOrd="0" presId="urn:microsoft.com/office/officeart/2005/8/layout/orgChart1"/>
    <dgm:cxn modelId="{C2C51AE1-4459-4829-9F6A-14F70B4D2085}" type="presParOf" srcId="{32E1A45E-36BE-4894-86D0-BCADD728D9ED}" destId="{E042F8BE-B0B9-4B9B-9748-EE4A20B841D2}" srcOrd="1" destOrd="0" presId="urn:microsoft.com/office/officeart/2005/8/layout/orgChart1"/>
    <dgm:cxn modelId="{1587CE9A-2183-4046-8315-AAAEB0F29441}" type="presParOf" srcId="{32E1A45E-36BE-4894-86D0-BCADD728D9ED}" destId="{9476023D-C8F9-4D44-A26F-C7886E158AFA}" srcOrd="2" destOrd="0" presId="urn:microsoft.com/office/officeart/2005/8/layout/orgChart1"/>
    <dgm:cxn modelId="{D0D94D99-D848-4352-87C6-55D9D6000C5E}" type="presParOf" srcId="{8F755583-0C4F-4576-9603-E6774D58391A}" destId="{10932281-5534-46AA-81DC-CB2B03ECE663}" srcOrd="2" destOrd="0" presId="urn:microsoft.com/office/officeart/2005/8/layout/orgChart1"/>
    <dgm:cxn modelId="{4A3B60BA-DF15-4E91-8D54-F600E3D6B97E}" type="presParOf" srcId="{8F755583-0C4F-4576-9603-E6774D58391A}" destId="{10E884A8-CD50-4573-AE3A-8E8002154240}" srcOrd="3" destOrd="0" presId="urn:microsoft.com/office/officeart/2005/8/layout/orgChart1"/>
    <dgm:cxn modelId="{F6404E6D-07AE-4A19-806D-6A6E7F3AA776}" type="presParOf" srcId="{10E884A8-CD50-4573-AE3A-8E8002154240}" destId="{7EFF0DD0-593C-4072-BA68-FA1C7B8366CE}" srcOrd="0" destOrd="0" presId="urn:microsoft.com/office/officeart/2005/8/layout/orgChart1"/>
    <dgm:cxn modelId="{CB216F6E-9AC4-42E3-B61A-553161882E5D}" type="presParOf" srcId="{7EFF0DD0-593C-4072-BA68-FA1C7B8366CE}" destId="{F7D85285-1B10-4F2C-A2A4-A6B85FFE2204}" srcOrd="0" destOrd="0" presId="urn:microsoft.com/office/officeart/2005/8/layout/orgChart1"/>
    <dgm:cxn modelId="{43BB8396-3CA6-4A88-8EF7-9473A7AEEBD5}" type="presParOf" srcId="{7EFF0DD0-593C-4072-BA68-FA1C7B8366CE}" destId="{0DF95976-57B5-47EB-BFB7-EB77C400E85C}" srcOrd="1" destOrd="0" presId="urn:microsoft.com/office/officeart/2005/8/layout/orgChart1"/>
    <dgm:cxn modelId="{31649573-E181-4ADF-ABC7-44F369CA1368}" type="presParOf" srcId="{10E884A8-CD50-4573-AE3A-8E8002154240}" destId="{C5171FBB-0245-4D70-8138-E600C2FB2507}" srcOrd="1" destOrd="0" presId="urn:microsoft.com/office/officeart/2005/8/layout/orgChart1"/>
    <dgm:cxn modelId="{91548B62-4C69-47E4-A1A2-C3923A0DDBA6}" type="presParOf" srcId="{10E884A8-CD50-4573-AE3A-8E8002154240}" destId="{3351702A-9101-47D7-877B-0B460D9845FA}" srcOrd="2" destOrd="0" presId="urn:microsoft.com/office/officeart/2005/8/layout/orgChart1"/>
    <dgm:cxn modelId="{86DDD228-4AC8-4639-9BE6-40B09D0A8F4D}" type="presParOf" srcId="{8F755583-0C4F-4576-9603-E6774D58391A}" destId="{8F7D7BD9-F8E7-4FD5-AF0D-FCC38DE26AF8}" srcOrd="4" destOrd="0" presId="urn:microsoft.com/office/officeart/2005/8/layout/orgChart1"/>
    <dgm:cxn modelId="{BD201635-85B0-47AF-AFB0-7200BB3D2F0B}" type="presParOf" srcId="{8F755583-0C4F-4576-9603-E6774D58391A}" destId="{2790A697-F655-4962-8880-E5F3FAE333E1}" srcOrd="5" destOrd="0" presId="urn:microsoft.com/office/officeart/2005/8/layout/orgChart1"/>
    <dgm:cxn modelId="{24937248-9A09-4F4F-99CD-EB7E5B4FF10E}" type="presParOf" srcId="{2790A697-F655-4962-8880-E5F3FAE333E1}" destId="{6D36902D-3F21-4FB7-A186-CC2A8663F179}" srcOrd="0" destOrd="0" presId="urn:microsoft.com/office/officeart/2005/8/layout/orgChart1"/>
    <dgm:cxn modelId="{18868488-C301-4617-AA3C-0C5E1D24E632}" type="presParOf" srcId="{6D36902D-3F21-4FB7-A186-CC2A8663F179}" destId="{0249508E-0606-4951-BECC-461553647025}" srcOrd="0" destOrd="0" presId="urn:microsoft.com/office/officeart/2005/8/layout/orgChart1"/>
    <dgm:cxn modelId="{A3E863BF-C64C-4DDF-B812-D61E8C4FE074}" type="presParOf" srcId="{6D36902D-3F21-4FB7-A186-CC2A8663F179}" destId="{2A655FAE-1825-45A3-9B43-D205AB3CB91D}" srcOrd="1" destOrd="0" presId="urn:microsoft.com/office/officeart/2005/8/layout/orgChart1"/>
    <dgm:cxn modelId="{BF3FC44C-A202-49AC-B843-D4C74D05B15B}" type="presParOf" srcId="{2790A697-F655-4962-8880-E5F3FAE333E1}" destId="{E9C77F70-8804-4F9B-87A0-2E9B40218921}" srcOrd="1" destOrd="0" presId="urn:microsoft.com/office/officeart/2005/8/layout/orgChart1"/>
    <dgm:cxn modelId="{E7829702-7719-410D-8391-432C66590027}" type="presParOf" srcId="{2790A697-F655-4962-8880-E5F3FAE333E1}" destId="{7974CB09-5CD5-4AA3-890A-2830C1D409B2}" srcOrd="2" destOrd="0" presId="urn:microsoft.com/office/officeart/2005/8/layout/orgChart1"/>
    <dgm:cxn modelId="{0BB913AE-C86A-47CE-B15D-BF18FAAA5FC0}" type="presParOf" srcId="{FB9167CF-45D6-42C5-A41B-FFA44779350C}" destId="{07BE3637-D3A3-4016-9C58-EBD7D3BA835E}" srcOrd="2" destOrd="0" presId="urn:microsoft.com/office/officeart/2005/8/layout/orgChart1"/>
    <dgm:cxn modelId="{5BC72CE8-9E7F-4E3F-9685-CDB56507EF5B}" type="presParOf" srcId="{B6843397-5741-4A2F-8D14-09352BDE5D85}" destId="{851E2E1A-B0E0-4F52-A9E5-5D350695B2E8}" srcOrd="4" destOrd="0" presId="urn:microsoft.com/office/officeart/2005/8/layout/orgChart1"/>
    <dgm:cxn modelId="{9C4B20E0-FA4C-4198-BBDE-3F1FCB4D671C}" type="presParOf" srcId="{B6843397-5741-4A2F-8D14-09352BDE5D85}" destId="{C740A430-CAFE-4C32-96D2-0392EB638A4D}" srcOrd="5" destOrd="0" presId="urn:microsoft.com/office/officeart/2005/8/layout/orgChart1"/>
    <dgm:cxn modelId="{5D02DEC3-62A3-417B-8DBA-DFCD31637E3C}" type="presParOf" srcId="{C740A430-CAFE-4C32-96D2-0392EB638A4D}" destId="{7B38366D-E3E5-4B98-B888-0B84B9F21CE2}" srcOrd="0" destOrd="0" presId="urn:microsoft.com/office/officeart/2005/8/layout/orgChart1"/>
    <dgm:cxn modelId="{0A094462-25C0-43FC-A040-27477E308204}" type="presParOf" srcId="{7B38366D-E3E5-4B98-B888-0B84B9F21CE2}" destId="{CB8971F9-D316-4545-B111-E65290CD6669}" srcOrd="0" destOrd="0" presId="urn:microsoft.com/office/officeart/2005/8/layout/orgChart1"/>
    <dgm:cxn modelId="{C1B4FFEB-70F0-45BA-BD99-178EE10C9C5D}" type="presParOf" srcId="{7B38366D-E3E5-4B98-B888-0B84B9F21CE2}" destId="{580D08BC-296B-4890-876E-EEB7732575CF}" srcOrd="1" destOrd="0" presId="urn:microsoft.com/office/officeart/2005/8/layout/orgChart1"/>
    <dgm:cxn modelId="{1EFA86F2-8E07-4236-94F1-103469A77AD9}" type="presParOf" srcId="{C740A430-CAFE-4C32-96D2-0392EB638A4D}" destId="{250D833A-5CFA-4C84-8E4E-89D9BCA037D4}" srcOrd="1" destOrd="0" presId="urn:microsoft.com/office/officeart/2005/8/layout/orgChart1"/>
    <dgm:cxn modelId="{01EA18A2-9605-4BFC-B53C-0C792AB88210}" type="presParOf" srcId="{C740A430-CAFE-4C32-96D2-0392EB638A4D}" destId="{B42E9663-A75C-4361-9147-0DDD0DC7F257}" srcOrd="2" destOrd="0" presId="urn:microsoft.com/office/officeart/2005/8/layout/orgChart1"/>
    <dgm:cxn modelId="{0FE1DD21-81EC-4596-A30A-3DA2756C7663}" type="presParOf" srcId="{B6843397-5741-4A2F-8D14-09352BDE5D85}" destId="{D27DCE12-F7D7-4018-972F-B0EF08B5C2A0}" srcOrd="6" destOrd="0" presId="urn:microsoft.com/office/officeart/2005/8/layout/orgChart1"/>
    <dgm:cxn modelId="{9C3B0071-8DBE-4C07-A772-6C534DA90310}" type="presParOf" srcId="{B6843397-5741-4A2F-8D14-09352BDE5D85}" destId="{7F8E15F2-281D-43EA-BAB5-1249A84770C2}" srcOrd="7" destOrd="0" presId="urn:microsoft.com/office/officeart/2005/8/layout/orgChart1"/>
    <dgm:cxn modelId="{8576A0A4-6D68-48C5-B44B-4829B571100A}" type="presParOf" srcId="{7F8E15F2-281D-43EA-BAB5-1249A84770C2}" destId="{13AF8BCB-B36E-4CBF-BBB0-CAAADB299E8F}" srcOrd="0" destOrd="0" presId="urn:microsoft.com/office/officeart/2005/8/layout/orgChart1"/>
    <dgm:cxn modelId="{0C2B8C6B-2CDB-4F4C-91CF-C5C0111FC68A}" type="presParOf" srcId="{13AF8BCB-B36E-4CBF-BBB0-CAAADB299E8F}" destId="{17E56396-85D9-4DBF-9AA8-DFED26452787}" srcOrd="0" destOrd="0" presId="urn:microsoft.com/office/officeart/2005/8/layout/orgChart1"/>
    <dgm:cxn modelId="{6BB9EA37-A32A-4E61-B1AF-57BFDFA85A6D}" type="presParOf" srcId="{13AF8BCB-B36E-4CBF-BBB0-CAAADB299E8F}" destId="{D14DD985-6DC1-4893-9AB3-AA6BDA1F3193}" srcOrd="1" destOrd="0" presId="urn:microsoft.com/office/officeart/2005/8/layout/orgChart1"/>
    <dgm:cxn modelId="{AC750A0A-7073-475D-87DE-374FC71EB7CC}" type="presParOf" srcId="{7F8E15F2-281D-43EA-BAB5-1249A84770C2}" destId="{36F07ABB-D638-4674-91CA-6151CD355087}" srcOrd="1" destOrd="0" presId="urn:microsoft.com/office/officeart/2005/8/layout/orgChart1"/>
    <dgm:cxn modelId="{DE7CFBE4-5D28-4709-B2C9-406D365F0B65}" type="presParOf" srcId="{7F8E15F2-281D-43EA-BAB5-1249A84770C2}" destId="{F7094522-8AE7-41B9-887A-BE91FD96BF5D}" srcOrd="2" destOrd="0" presId="urn:microsoft.com/office/officeart/2005/8/layout/orgChart1"/>
    <dgm:cxn modelId="{3CFC9964-55BD-44EE-AD8F-218041329883}" type="presParOf" srcId="{B6843397-5741-4A2F-8D14-09352BDE5D85}" destId="{DF7C0A83-C506-4BAA-BA40-42E8836A6FA5}" srcOrd="8" destOrd="0" presId="urn:microsoft.com/office/officeart/2005/8/layout/orgChart1"/>
    <dgm:cxn modelId="{40AFDF4F-4D2A-4B3C-9A5A-0D447779F2FE}" type="presParOf" srcId="{B6843397-5741-4A2F-8D14-09352BDE5D85}" destId="{55BA86D2-7113-4BAE-9B48-216F675D9FB2}" srcOrd="9" destOrd="0" presId="urn:microsoft.com/office/officeart/2005/8/layout/orgChart1"/>
    <dgm:cxn modelId="{FE9810D4-7ABD-4F61-A05C-63C6CC9C5055}" type="presParOf" srcId="{55BA86D2-7113-4BAE-9B48-216F675D9FB2}" destId="{2304FFA2-5C67-4115-B211-8758AF65907E}" srcOrd="0" destOrd="0" presId="urn:microsoft.com/office/officeart/2005/8/layout/orgChart1"/>
    <dgm:cxn modelId="{E75EC14A-1EB2-4243-8A71-1126911969DF}" type="presParOf" srcId="{2304FFA2-5C67-4115-B211-8758AF65907E}" destId="{D47825EE-6DE3-4C27-9055-04077AA2CA6F}" srcOrd="0" destOrd="0" presId="urn:microsoft.com/office/officeart/2005/8/layout/orgChart1"/>
    <dgm:cxn modelId="{7FC33B5C-7B31-4943-9497-109E9A492F48}" type="presParOf" srcId="{2304FFA2-5C67-4115-B211-8758AF65907E}" destId="{7A10B803-004D-411A-A0C3-74A6F5B1C0B3}" srcOrd="1" destOrd="0" presId="urn:microsoft.com/office/officeart/2005/8/layout/orgChart1"/>
    <dgm:cxn modelId="{76FBB172-FAAD-4EC4-8581-73BC20D2395B}" type="presParOf" srcId="{55BA86D2-7113-4BAE-9B48-216F675D9FB2}" destId="{07EC9C0D-83D0-47B2-910D-ED7233FDBADA}" srcOrd="1" destOrd="0" presId="urn:microsoft.com/office/officeart/2005/8/layout/orgChart1"/>
    <dgm:cxn modelId="{23F91C7C-0EFA-4DE6-9A6E-DB110D17D9D2}" type="presParOf" srcId="{55BA86D2-7113-4BAE-9B48-216F675D9FB2}" destId="{BBAA73D9-B6F1-4EE9-B20F-6F7A20EC27D4}" srcOrd="2" destOrd="0" presId="urn:microsoft.com/office/officeart/2005/8/layout/orgChart1"/>
    <dgm:cxn modelId="{15300EF2-2164-4B4B-AF6D-84ED4FD5834F}" type="presParOf" srcId="{B6843397-5741-4A2F-8D14-09352BDE5D85}" destId="{64531564-5E26-432A-99A1-73D27D54CD91}" srcOrd="10" destOrd="0" presId="urn:microsoft.com/office/officeart/2005/8/layout/orgChart1"/>
    <dgm:cxn modelId="{B6DD564E-124C-419C-9C3C-DBB0E15A3B7E}" type="presParOf" srcId="{B6843397-5741-4A2F-8D14-09352BDE5D85}" destId="{AAFBFE14-2CAB-4990-9961-70FBA1A6A8B6}" srcOrd="11" destOrd="0" presId="urn:microsoft.com/office/officeart/2005/8/layout/orgChart1"/>
    <dgm:cxn modelId="{FB849267-473F-4B06-9A2E-B31B63CA600F}" type="presParOf" srcId="{AAFBFE14-2CAB-4990-9961-70FBA1A6A8B6}" destId="{AA2C99BC-FB0E-4290-83FB-3728475C74AC}" srcOrd="0" destOrd="0" presId="urn:microsoft.com/office/officeart/2005/8/layout/orgChart1"/>
    <dgm:cxn modelId="{7295061C-6B7E-43A6-BC12-7A3C98B71B31}" type="presParOf" srcId="{AA2C99BC-FB0E-4290-83FB-3728475C74AC}" destId="{8E9A6F6B-AAED-439C-B1EB-19B22859B292}" srcOrd="0" destOrd="0" presId="urn:microsoft.com/office/officeart/2005/8/layout/orgChart1"/>
    <dgm:cxn modelId="{99EB5149-C591-49FB-9505-5D22CFF91EAD}" type="presParOf" srcId="{AA2C99BC-FB0E-4290-83FB-3728475C74AC}" destId="{626CC855-4803-48B2-AE31-8C895D823223}" srcOrd="1" destOrd="0" presId="urn:microsoft.com/office/officeart/2005/8/layout/orgChart1"/>
    <dgm:cxn modelId="{97C6D5DB-D6A6-4409-8983-746CD617E132}" type="presParOf" srcId="{AAFBFE14-2CAB-4990-9961-70FBA1A6A8B6}" destId="{79A5DE3F-ECC9-4407-8305-DE49CDD8C933}" srcOrd="1" destOrd="0" presId="urn:microsoft.com/office/officeart/2005/8/layout/orgChart1"/>
    <dgm:cxn modelId="{5FEFA086-264E-4438-B164-9A791E73A3A6}" type="presParOf" srcId="{AAFBFE14-2CAB-4990-9961-70FBA1A6A8B6}" destId="{FC2323AE-77F9-43AA-B1DA-96D07E47C97D}" srcOrd="2" destOrd="0" presId="urn:microsoft.com/office/officeart/2005/8/layout/orgChart1"/>
    <dgm:cxn modelId="{9BCB8BC3-7F22-4E50-B17E-219F8771BC80}" type="presParOf" srcId="{B0EC9C75-1FFB-4203-9EDC-9DFDE3868738}" destId="{EC3C9B8C-D9E3-4880-A52D-CADCD8756EEC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7FF3ACF-6763-4572-8AB0-565010E1AB3B}" type="datetimeFigureOut">
              <a:rPr lang="en-US"/>
              <a:pPr>
                <a:defRPr/>
              </a:pPr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FCA7CB4-812F-4888-A351-CEEF01814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7F796-F264-4168-8A27-F63C0AD7E30F}" type="datetime1">
              <a:rPr lang="en-US" smtClean="0"/>
              <a:pPr>
                <a:defRPr/>
              </a:pPr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CADDF-F6CD-4994-89D6-2162A88C2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89531-9E78-4EB5-A92F-4C05E08B54CC}" type="datetime1">
              <a:rPr lang="en-US" smtClean="0"/>
              <a:pPr>
                <a:defRPr/>
              </a:pPr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97579-10EE-4D32-846B-3A5ABDAEC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BC69D-5707-47CB-95F6-B673FCD6B9E7}" type="datetime1">
              <a:rPr lang="en-US" smtClean="0"/>
              <a:pPr>
                <a:defRPr/>
              </a:pPr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80A83-850B-4655-90F1-D1AC72906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C8144-6CE0-4561-82F0-EFBA1349FCB0}" type="datetime1">
              <a:rPr lang="en-US" smtClean="0"/>
              <a:pPr>
                <a:defRPr/>
              </a:pPr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E4529-0A8E-4958-B2CC-F220F5F15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84B7A-54C0-43C0-A782-DD9D4056F6BE}" type="datetime1">
              <a:rPr lang="en-US" smtClean="0"/>
              <a:pPr>
                <a:defRPr/>
              </a:pPr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25BD6-3CAE-44B0-A3EA-D2A8EEE75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313EC-8B3B-45F1-95DA-D5DFA9A47776}" type="datetime1">
              <a:rPr lang="en-US" smtClean="0"/>
              <a:pPr>
                <a:defRPr/>
              </a:pPr>
              <a:t>7/6/2019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22F05-D929-4A64-A8D5-B0179349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C43BB-7585-4577-A0DA-F1D7B1FB88DF}" type="datetime1">
              <a:rPr lang="en-US" smtClean="0"/>
              <a:pPr>
                <a:defRPr/>
              </a:pPr>
              <a:t>7/6/2019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7EBA6-AE5F-4AAA-BCE1-614C0228C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1970D-A6CF-40CA-865A-C7FAA6CF6147}" type="datetime1">
              <a:rPr lang="en-US" smtClean="0"/>
              <a:pPr>
                <a:defRPr/>
              </a:pPr>
              <a:t>7/6/2019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8C90A-9379-4760-B15A-690766ECE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0F932-459C-41FE-A537-5E387CF58D1A}" type="datetime1">
              <a:rPr lang="en-US" smtClean="0"/>
              <a:pPr>
                <a:defRPr/>
              </a:pPr>
              <a:t>7/6/2019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3B682-0350-4400-A0CD-AEA6F9A98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BCDD4-63A5-43FC-81ED-898DE2DDD29B}" type="datetime1">
              <a:rPr lang="en-US" smtClean="0"/>
              <a:pPr>
                <a:defRPr/>
              </a:pPr>
              <a:t>7/6/2019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999ED-4604-4CA7-A1BC-201753E9C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4D8F2-00EF-4075-A279-2DED13844F46}" type="datetime1">
              <a:rPr lang="en-US" smtClean="0"/>
              <a:pPr>
                <a:defRPr/>
              </a:pPr>
              <a:t>7/6/2019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418E5-710A-4F9B-B797-B4BC48F79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D73F10B-38B7-471C-981D-8DDA28941285}" type="datetime1">
              <a:rPr lang="en-US" smtClean="0"/>
              <a:pPr>
                <a:defRPr/>
              </a:pPr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502887-D99D-41D6-9EBF-16C8AFB64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98DCE-184F-4A23-A62F-97539BFD2B3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smtClean="0">
                <a:solidFill>
                  <a:schemeClr val="bg1"/>
                </a:solidFill>
                <a:latin typeface="+mn-lt"/>
                <a:cs typeface="+mn-cs"/>
              </a:rPr>
              <a:t>Python</a:t>
            </a:r>
            <a:endParaRPr lang="en-US" sz="360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9050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Python is a </a:t>
            </a:r>
            <a:r>
              <a:rPr lang="en-US" sz="3600" dirty="0" smtClean="0">
                <a:solidFill>
                  <a:srgbClr val="FF0000"/>
                </a:solidFill>
              </a:rPr>
              <a:t>cross platform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00B050"/>
                </a:solidFill>
              </a:rPr>
              <a:t>multi-purpose,</a:t>
            </a:r>
            <a:r>
              <a:rPr lang="en-US" sz="3600" dirty="0" smtClean="0"/>
              <a:t> high level Programming Language that can be used for  all-most every thing that you can imagine.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98DCE-184F-4A23-A62F-97539BFD2B3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fld id="{B1E1A132-6197-4590-9C53-8048F33902D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smtClean="0">
                <a:solidFill>
                  <a:schemeClr val="bg1"/>
                </a:solidFill>
                <a:latin typeface="+mn-lt"/>
                <a:cs typeface="+mn-cs"/>
              </a:rPr>
              <a:t>Comments</a:t>
            </a:r>
            <a:endParaRPr lang="en-US" sz="360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90500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Comments are meant to enhance the readability of the program. They are meant for another programmer.</a:t>
            </a:r>
          </a:p>
          <a:p>
            <a:endParaRPr lang="en-US" sz="2000" smtClean="0"/>
          </a:p>
          <a:p>
            <a:pPr>
              <a:buFont typeface="Arial" pitchFamily="34" charset="0"/>
              <a:buChar char="•"/>
            </a:pPr>
            <a:r>
              <a:rPr lang="en-US" sz="2000" smtClean="0">
                <a:solidFill>
                  <a:srgbClr val="C00000"/>
                </a:solidFill>
              </a:rPr>
              <a:t>Not compiled / Interpreted</a:t>
            </a:r>
          </a:p>
          <a:p>
            <a:pPr>
              <a:buFont typeface="Arial" pitchFamily="34" charset="0"/>
              <a:buChar char="•"/>
            </a:pPr>
            <a:r>
              <a:rPr lang="en-US" sz="2000" smtClean="0">
                <a:solidFill>
                  <a:srgbClr val="C00000"/>
                </a:solidFill>
              </a:rPr>
              <a:t>Not participate in execution of program</a:t>
            </a:r>
          </a:p>
          <a:p>
            <a:pPr>
              <a:buFont typeface="Arial" pitchFamily="34" charset="0"/>
              <a:buChar char="•"/>
            </a:pPr>
            <a:r>
              <a:rPr lang="en-US" sz="2000" smtClean="0">
                <a:solidFill>
                  <a:srgbClr val="C00000"/>
                </a:solidFill>
              </a:rPr>
              <a:t>Can be placed anywhere in the program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98DCE-184F-4A23-A62F-97539BFD2B3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fld id="{8A68BEE5-CEBA-4DDD-8B8A-4D512A5654B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Data Types 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914401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Python Data Types are used to define the type of a </a:t>
            </a:r>
            <a:r>
              <a:rPr lang="en-US" sz="2400" dirty="0" smtClean="0"/>
              <a:t>variable</a:t>
            </a:r>
          </a:p>
          <a:p>
            <a:endParaRPr lang="en-US" dirty="0"/>
          </a:p>
        </p:txBody>
      </p:sp>
      <p:graphicFrame>
        <p:nvGraphicFramePr>
          <p:cNvPr id="13" name="Diagram 12"/>
          <p:cNvGraphicFramePr/>
          <p:nvPr/>
        </p:nvGraphicFramePr>
        <p:xfrm>
          <a:off x="304800" y="1397000"/>
          <a:ext cx="8458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98DCE-184F-4A23-A62F-97539BFD2B3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fld id="{B1E1A132-6197-4590-9C53-8048F33902D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Data Type Examples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914400"/>
            <a:ext cx="86106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#</a:t>
            </a:r>
            <a:r>
              <a:rPr lang="en-US" sz="1600" dirty="0" smtClean="0">
                <a:solidFill>
                  <a:srgbClr val="FF0000"/>
                </a:solidFill>
              </a:rPr>
              <a:t>create a variable with </a:t>
            </a:r>
            <a:r>
              <a:rPr lang="en-US" sz="1600" dirty="0" smtClean="0">
                <a:solidFill>
                  <a:srgbClr val="FF0000"/>
                </a:solidFill>
              </a:rPr>
              <a:t>integer</a:t>
            </a:r>
          </a:p>
          <a:p>
            <a:r>
              <a:rPr lang="en-US" sz="1600" dirty="0" smtClean="0"/>
              <a:t>value</a:t>
            </a:r>
            <a:r>
              <a:rPr lang="en-US" sz="1600" dirty="0" smtClean="0"/>
              <a:t>. </a:t>
            </a:r>
            <a:r>
              <a:rPr lang="en-US" sz="1600" dirty="0" smtClean="0"/>
              <a:t>a=100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print("The type of variable having value", a, " is ", type(a))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#</a:t>
            </a:r>
            <a:r>
              <a:rPr lang="en-US" sz="1600" dirty="0" smtClean="0">
                <a:solidFill>
                  <a:srgbClr val="FF0000"/>
                </a:solidFill>
              </a:rPr>
              <a:t>create a variable with float value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b=10.2345 </a:t>
            </a:r>
            <a:endParaRPr lang="en-US" sz="1600" dirty="0" smtClean="0"/>
          </a:p>
          <a:p>
            <a:r>
              <a:rPr lang="en-US" sz="1600" dirty="0" smtClean="0"/>
              <a:t>print</a:t>
            </a:r>
            <a:r>
              <a:rPr lang="en-US" sz="1600" dirty="0" smtClean="0"/>
              <a:t>("The type of variable having value", b, " is ", type(b))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#</a:t>
            </a:r>
            <a:r>
              <a:rPr lang="en-US" sz="1600" dirty="0" smtClean="0">
                <a:solidFill>
                  <a:srgbClr val="FF0000"/>
                </a:solidFill>
              </a:rPr>
              <a:t>create a variable with complex value. 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/>
              <a:t>c=100+3j </a:t>
            </a:r>
          </a:p>
          <a:p>
            <a:r>
              <a:rPr lang="en-US" sz="1600" dirty="0" smtClean="0"/>
              <a:t>print</a:t>
            </a:r>
            <a:r>
              <a:rPr lang="en-US" sz="1600" dirty="0" smtClean="0"/>
              <a:t>("The type of variable having value", c, " is ", type(c</a:t>
            </a:r>
            <a:r>
              <a:rPr lang="en-US" sz="1600" dirty="0" smtClean="0"/>
              <a:t>))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#create a list </a:t>
            </a:r>
          </a:p>
          <a:p>
            <a:r>
              <a:rPr lang="en-US" sz="1600" dirty="0" smtClean="0"/>
              <a:t>a= [1,2,3,4,5,6] </a:t>
            </a:r>
            <a:r>
              <a:rPr lang="en-US" sz="1600" dirty="0" smtClean="0"/>
              <a:t>    #list is enclosed with [  and ] </a:t>
            </a:r>
          </a:p>
          <a:p>
            <a:r>
              <a:rPr lang="en-US" sz="1600" dirty="0" smtClean="0"/>
              <a:t>print(type(a))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#create a variable with </a:t>
            </a:r>
            <a:r>
              <a:rPr lang="en-US" sz="1600" dirty="0" err="1" smtClean="0">
                <a:solidFill>
                  <a:srgbClr val="FF0000"/>
                </a:solidFill>
              </a:rPr>
              <a:t>tuple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err="1" smtClean="0"/>
              <a:t>tup</a:t>
            </a:r>
            <a:r>
              <a:rPr lang="en-US" sz="1600" dirty="0" smtClean="0"/>
              <a:t> = (10,20,30,40,”rakesh”,50)</a:t>
            </a:r>
          </a:p>
          <a:p>
            <a:r>
              <a:rPr lang="en-US" sz="1600" dirty="0" smtClean="0"/>
              <a:t>print(type(</a:t>
            </a:r>
            <a:r>
              <a:rPr lang="en-US" sz="1600" dirty="0" err="1" smtClean="0"/>
              <a:t>tup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#create a variable with </a:t>
            </a:r>
            <a:r>
              <a:rPr lang="en-US" sz="1600" dirty="0" err="1" smtClean="0">
                <a:solidFill>
                  <a:srgbClr val="FF0000"/>
                </a:solidFill>
              </a:rPr>
              <a:t>dictiionary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err="1" smtClean="0"/>
              <a:t>dict</a:t>
            </a:r>
            <a:r>
              <a:rPr lang="en-US" sz="1600" dirty="0" smtClean="0"/>
              <a:t> = {“name”:”</a:t>
            </a:r>
            <a:r>
              <a:rPr lang="en-US" sz="1600" dirty="0" err="1" smtClean="0"/>
              <a:t>rakesh</a:t>
            </a:r>
            <a:r>
              <a:rPr lang="en-US" sz="1600" dirty="0" smtClean="0"/>
              <a:t>”, “age”:10}</a:t>
            </a:r>
          </a:p>
          <a:p>
            <a:r>
              <a:rPr lang="en-US" sz="1600" dirty="0" smtClean="0"/>
              <a:t>print(type(</a:t>
            </a:r>
            <a:r>
              <a:rPr lang="en-US" sz="1600" dirty="0" err="1" smtClean="0"/>
              <a:t>dict</a:t>
            </a:r>
            <a:r>
              <a:rPr lang="en-US" sz="1600" dirty="0" smtClean="0"/>
              <a:t>)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98DCE-184F-4A23-A62F-97539BFD2B3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fld id="{B1E1A132-6197-4590-9C53-8048F33902D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smtClean="0">
                <a:solidFill>
                  <a:schemeClr val="bg1"/>
                </a:solidFill>
                <a:latin typeface="+mn-lt"/>
                <a:cs typeface="+mn-cs"/>
              </a:rPr>
              <a:t>Types of Comments</a:t>
            </a:r>
            <a:endParaRPr lang="en-US" sz="360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8686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smtClean="0"/>
              <a:t>Single Line Comments</a:t>
            </a:r>
          </a:p>
          <a:p>
            <a:pPr lvl="1">
              <a:buFont typeface="Arial" pitchFamily="34" charset="0"/>
              <a:buChar char="•"/>
            </a:pPr>
            <a:r>
              <a:rPr lang="en-US" smtClean="0"/>
              <a:t>These comments start with # sign and do not need closing symbol</a:t>
            </a:r>
          </a:p>
          <a:p>
            <a:pPr lvl="1">
              <a:buFont typeface="Arial" pitchFamily="34" charset="0"/>
              <a:buChar char="•"/>
            </a:pP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-1</a:t>
            </a:r>
          </a:p>
          <a:p>
            <a:pPr lvl="1">
              <a:buFont typeface="Arial" pitchFamily="34" charset="0"/>
              <a:buChar char="•"/>
            </a:pPr>
            <a:endParaRPr lang="en-US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smtClean="0">
                <a:solidFill>
                  <a:srgbClr val="FF0000"/>
                </a:solidFill>
              </a:rPr>
              <a:t># this is a comment </a:t>
            </a:r>
          </a:p>
          <a:p>
            <a:pPr lvl="2"/>
            <a:endParaRPr lang="en-US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smtClean="0"/>
              <a:t>Multi-line comments</a:t>
            </a:r>
          </a:p>
          <a:p>
            <a:pPr lvl="1">
              <a:buFont typeface="Arial" pitchFamily="34" charset="0"/>
              <a:buChar char="•"/>
            </a:pPr>
            <a:r>
              <a:rPr lang="en-US" smtClean="0"/>
              <a:t>These comments start with triple quotation marks  and end with triple quotation marks</a:t>
            </a:r>
          </a:p>
          <a:p>
            <a:pPr lvl="1">
              <a:buFont typeface="Arial" pitchFamily="34" charset="0"/>
              <a:buChar char="•"/>
            </a:pPr>
            <a:endParaRPr lang="en-US" smtClean="0"/>
          </a:p>
          <a:p>
            <a:pPr lvl="1">
              <a:buFont typeface="Arial" pitchFamily="34" charset="0"/>
              <a:buChar char="•"/>
            </a:pP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– 1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‘’’  This is a multi line  comment that start with triple single 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inverted quotes ‘’’</a:t>
            </a:r>
          </a:p>
          <a:p>
            <a:pPr lvl="1"/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Example-2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“””  This is again multi line comment that start with triple double 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inverted quotes “””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98DCE-184F-4A23-A62F-97539BFD2B3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smtClean="0">
                <a:solidFill>
                  <a:schemeClr val="bg1"/>
                </a:solidFill>
                <a:latin typeface="+mn-lt"/>
                <a:cs typeface="+mn-cs"/>
              </a:rPr>
              <a:t>Python</a:t>
            </a:r>
            <a:endParaRPr lang="en-US" sz="360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990600"/>
            <a:ext cx="8229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Desktop Application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Web Application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Machine Learning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Web Scrapping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Database Programming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General Programming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</a:rPr>
              <a:t>Automation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Anti-Hacking Tools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Game Programming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scientific and mathematical </a:t>
            </a:r>
            <a:r>
              <a:rPr lang="en-US" sz="2800" dirty="0" smtClean="0"/>
              <a:t>computing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Apps Programming</a:t>
            </a:r>
            <a:endParaRPr lang="en-US" sz="2800" dirty="0" smtClean="0"/>
          </a:p>
          <a:p>
            <a:pPr algn="ctr"/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98DCE-184F-4A23-A62F-97539BFD2B3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fld id="{C88BBE64-981E-4875-AA6E-A082736B23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smtClean="0">
                <a:solidFill>
                  <a:schemeClr val="bg1"/>
                </a:solidFill>
                <a:latin typeface="+mn-lt"/>
                <a:cs typeface="+mn-cs"/>
              </a:rPr>
              <a:t>Char set</a:t>
            </a:r>
            <a:endParaRPr lang="en-US" sz="360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8382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Characters that is supported by python is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Alphabets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all alphabets (a-z , A to Z ) total 52 chars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Digits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0-9  ( 10 digits)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special chars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!,@ # $ % ^ &amp; * ( ) _ ” &gt; &lt; ? } {  etc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98DCE-184F-4A23-A62F-97539BFD2B3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fld id="{C88BBE64-981E-4875-AA6E-A082736B233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Tokens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Tokens are the smallest unit of the program. There are following tokens in Python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Reserved words or Keywords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Identifiers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Literals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Operators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98DCE-184F-4A23-A62F-97539BFD2B3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fld id="{91368FCB-F411-4A6F-B467-B411D68AA0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smtClean="0">
                <a:solidFill>
                  <a:schemeClr val="bg1"/>
                </a:solidFill>
                <a:latin typeface="+mn-lt"/>
                <a:cs typeface="+mn-cs"/>
              </a:rPr>
              <a:t>Keywords</a:t>
            </a:r>
            <a:endParaRPr lang="en-US" sz="360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Special words in Python that have predefined definitions, These words can not be used as an identifier or variables.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" y="2209800"/>
          <a:ext cx="80772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class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finally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None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continue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lambda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nonlocal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while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with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elif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yield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assert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else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break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except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raise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98DCE-184F-4A23-A62F-97539BFD2B33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smtClean="0">
                <a:solidFill>
                  <a:schemeClr val="bg1"/>
                </a:solidFill>
                <a:latin typeface="+mn-lt"/>
                <a:cs typeface="+mn-cs"/>
              </a:rPr>
              <a:t>Identifier</a:t>
            </a:r>
            <a:endParaRPr lang="en-US" sz="360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838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 identifier is a name given to entities like class, functions, variables, etc. It helps to differentiate one entity from another.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C00000"/>
                </a:solidFill>
              </a:rPr>
              <a:t>Rules for Writing Identifier</a:t>
            </a: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Identifiers can be a combination of letters in lowercase </a:t>
            </a:r>
            <a:r>
              <a:rPr lang="en-US" b="1" dirty="0" smtClean="0"/>
              <a:t>(a to z)</a:t>
            </a:r>
            <a:r>
              <a:rPr lang="en-US" dirty="0" smtClean="0"/>
              <a:t> or uppercase </a:t>
            </a:r>
            <a:r>
              <a:rPr lang="en-US" b="1" dirty="0" smtClean="0"/>
              <a:t>(A to Z)</a:t>
            </a:r>
            <a:r>
              <a:rPr lang="en-US" dirty="0" smtClean="0"/>
              <a:t> or digits </a:t>
            </a:r>
            <a:r>
              <a:rPr lang="en-US" b="1" dirty="0" smtClean="0"/>
              <a:t>(0 to 9)</a:t>
            </a:r>
            <a:r>
              <a:rPr lang="en-US" dirty="0" smtClean="0"/>
              <a:t> or an </a:t>
            </a:r>
            <a:r>
              <a:rPr lang="en-US" dirty="0" smtClean="0">
                <a:solidFill>
                  <a:srgbClr val="FF0000"/>
                </a:solidFill>
              </a:rPr>
              <a:t>underscor</a:t>
            </a:r>
            <a:r>
              <a:rPr lang="en-US" dirty="0" smtClean="0"/>
              <a:t>e _. 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Names like </a:t>
            </a:r>
            <a:r>
              <a:rPr lang="en-US" dirty="0" err="1" smtClean="0"/>
              <a:t>myClass</a:t>
            </a:r>
            <a:r>
              <a:rPr lang="en-US" dirty="0" smtClean="0"/>
              <a:t>, var_1 and </a:t>
            </a:r>
            <a:r>
              <a:rPr lang="en-US" dirty="0" err="1" smtClean="0"/>
              <a:t>print_this_to_screen</a:t>
            </a:r>
            <a:r>
              <a:rPr lang="en-US" dirty="0" smtClean="0"/>
              <a:t>, all are valid example.</a:t>
            </a:r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 identifier </a:t>
            </a:r>
            <a:r>
              <a:rPr lang="en-US" dirty="0" smtClean="0">
                <a:solidFill>
                  <a:srgbClr val="FF0000"/>
                </a:solidFill>
              </a:rPr>
              <a:t>cannot start</a:t>
            </a:r>
            <a:r>
              <a:rPr lang="en-US" dirty="0" smtClean="0"/>
              <a:t> with a digit. </a:t>
            </a:r>
            <a:r>
              <a:rPr lang="en-US" dirty="0" smtClean="0">
                <a:solidFill>
                  <a:srgbClr val="FF0000"/>
                </a:solidFill>
              </a:rPr>
              <a:t>1variable 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invalid</a:t>
            </a:r>
            <a:r>
              <a:rPr lang="en-US" dirty="0" smtClean="0"/>
              <a:t>, but</a:t>
            </a:r>
            <a:r>
              <a:rPr lang="en-US" dirty="0" smtClean="0">
                <a:solidFill>
                  <a:srgbClr val="FF0000"/>
                </a:solidFill>
              </a:rPr>
              <a:t> variable1</a:t>
            </a:r>
            <a:r>
              <a:rPr lang="en-US" dirty="0" smtClean="0"/>
              <a:t> is perfectly fine.</a:t>
            </a:r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Keywords </a:t>
            </a:r>
            <a:r>
              <a:rPr lang="en-US" dirty="0" smtClean="0"/>
              <a:t>cannot be used as identifiers.</a:t>
            </a:r>
          </a:p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We cannot use </a:t>
            </a:r>
            <a:r>
              <a:rPr lang="en-US" dirty="0" smtClean="0">
                <a:solidFill>
                  <a:srgbClr val="FF0000"/>
                </a:solidFill>
              </a:rPr>
              <a:t>special symb</a:t>
            </a:r>
            <a:r>
              <a:rPr lang="en-US" dirty="0" smtClean="0"/>
              <a:t>ols like </a:t>
            </a:r>
            <a:r>
              <a:rPr lang="en-US" b="1" dirty="0" smtClean="0"/>
              <a:t>!</a:t>
            </a:r>
            <a:r>
              <a:rPr lang="en-US" dirty="0" smtClean="0"/>
              <a:t>, </a:t>
            </a:r>
            <a:r>
              <a:rPr lang="en-US" b="1" dirty="0" smtClean="0"/>
              <a:t>@</a:t>
            </a:r>
            <a:r>
              <a:rPr lang="en-US" dirty="0" smtClean="0"/>
              <a:t>, </a:t>
            </a:r>
            <a:r>
              <a:rPr lang="en-US" b="1" dirty="0" smtClean="0"/>
              <a:t>#</a:t>
            </a:r>
            <a:r>
              <a:rPr lang="en-US" dirty="0" smtClean="0"/>
              <a:t>, </a:t>
            </a:r>
            <a:r>
              <a:rPr lang="en-US" b="1" dirty="0" smtClean="0"/>
              <a:t>$</a:t>
            </a:r>
            <a:r>
              <a:rPr lang="en-US" dirty="0" smtClean="0"/>
              <a:t>, </a:t>
            </a:r>
            <a:r>
              <a:rPr lang="en-US" b="1" dirty="0" smtClean="0"/>
              <a:t>%</a:t>
            </a:r>
            <a:r>
              <a:rPr lang="en-US" dirty="0" smtClean="0"/>
              <a:t> etc. in our identifier.</a:t>
            </a:r>
          </a:p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Identifier can be of any length.</a:t>
            </a:r>
          </a:p>
          <a:p>
            <a:pPr lvl="1"/>
            <a:endParaRPr lang="en-US" dirty="0" smtClean="0"/>
          </a:p>
          <a:p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98DCE-184F-4A23-A62F-97539BFD2B3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Identifier - continues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838200"/>
            <a:ext cx="838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Valid Identifiers</a:t>
            </a: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err="1" smtClean="0"/>
              <a:t>Total_amount</a:t>
            </a:r>
            <a:endParaRPr lang="en-US" sz="2000" dirty="0" smtClean="0"/>
          </a:p>
          <a:p>
            <a:r>
              <a:rPr lang="en-US" sz="2000" dirty="0" err="1" smtClean="0"/>
              <a:t>roll_Number</a:t>
            </a:r>
            <a:endParaRPr lang="en-US" sz="2000" dirty="0" smtClean="0"/>
          </a:p>
          <a:p>
            <a:r>
              <a:rPr lang="en-US" sz="2000" dirty="0" err="1" smtClean="0"/>
              <a:t>my_name_is_rakesh</a:t>
            </a:r>
            <a:endParaRPr lang="en-US" sz="2000" dirty="0" smtClean="0"/>
          </a:p>
          <a:p>
            <a:r>
              <a:rPr lang="en-US" sz="2000" dirty="0" smtClean="0"/>
              <a:t>Sum1, sum2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Invalid Identifiers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else, if 		</a:t>
            </a:r>
            <a:r>
              <a:rPr lang="en-US" sz="1600" dirty="0" smtClean="0">
                <a:solidFill>
                  <a:srgbClr val="FF0000"/>
                </a:solidFill>
              </a:rPr>
              <a:t># both are keywords </a:t>
            </a:r>
            <a:r>
              <a:rPr lang="en-US" sz="2000" dirty="0" smtClean="0"/>
              <a:t>	</a:t>
            </a:r>
          </a:p>
          <a:p>
            <a:endParaRPr lang="en-US" sz="2000" dirty="0" smtClean="0"/>
          </a:p>
          <a:p>
            <a:r>
              <a:rPr lang="en-US" sz="2000" dirty="0" smtClean="0"/>
              <a:t>123False_123	</a:t>
            </a:r>
            <a:r>
              <a:rPr lang="en-US" sz="2000" dirty="0" smtClean="0">
                <a:solidFill>
                  <a:srgbClr val="FF0000"/>
                </a:solidFill>
              </a:rPr>
              <a:t># start with number</a:t>
            </a:r>
          </a:p>
          <a:p>
            <a:endParaRPr lang="en-US" sz="2000" dirty="0" smtClean="0"/>
          </a:p>
          <a:p>
            <a:r>
              <a:rPr lang="en-US" sz="2000" dirty="0" smtClean="0"/>
              <a:t>Total amount     </a:t>
            </a:r>
            <a:r>
              <a:rPr lang="en-US" sz="1600" dirty="0" smtClean="0">
                <a:solidFill>
                  <a:srgbClr val="FF0000"/>
                </a:solidFill>
              </a:rPr>
              <a:t># special char space  not allowed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err="1" smtClean="0"/>
              <a:t>RollNo</a:t>
            </a:r>
            <a:r>
              <a:rPr lang="en-US" sz="2000" dirty="0" smtClean="0"/>
              <a:t>.		</a:t>
            </a:r>
            <a:r>
              <a:rPr lang="en-US" sz="1600" dirty="0" smtClean="0">
                <a:solidFill>
                  <a:srgbClr val="FF0000"/>
                </a:solidFill>
              </a:rPr>
              <a:t># special char . not allowed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err="1" smtClean="0"/>
              <a:t>TotalAmount</a:t>
            </a:r>
            <a:r>
              <a:rPr lang="en-US" sz="2000" dirty="0" smtClean="0"/>
              <a:t>$    </a:t>
            </a:r>
            <a:r>
              <a:rPr lang="en-US" sz="1600" dirty="0" smtClean="0">
                <a:solidFill>
                  <a:srgbClr val="FF0000"/>
                </a:solidFill>
              </a:rPr>
              <a:t># special char $ not allowed</a:t>
            </a:r>
          </a:p>
          <a:p>
            <a:endParaRPr lang="en-US" sz="2000" dirty="0" smtClean="0"/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98DCE-184F-4A23-A62F-97539BFD2B3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fld id="{726AD877-8513-4DFF-B03F-EEF3922F6D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smtClean="0">
                <a:solidFill>
                  <a:schemeClr val="bg1"/>
                </a:solidFill>
                <a:latin typeface="+mn-lt"/>
                <a:cs typeface="+mn-cs"/>
              </a:rPr>
              <a:t>Variables</a:t>
            </a:r>
            <a:endParaRPr lang="en-US" sz="360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990600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variable is a named location used to store data in the memory. It is helpful to think of variables as a container that holds data which can be changed later throughout programming.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Example-1</a:t>
            </a:r>
          </a:p>
          <a:p>
            <a:r>
              <a:rPr lang="en-US" dirty="0" smtClean="0"/>
              <a:t>a= 10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Example -2</a:t>
            </a:r>
          </a:p>
          <a:p>
            <a:r>
              <a:rPr lang="en-US" dirty="0" err="1" smtClean="0"/>
              <a:t>a,b</a:t>
            </a:r>
            <a:r>
              <a:rPr lang="en-US" dirty="0" smtClean="0"/>
              <a:t> = 10,20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Example -3</a:t>
            </a:r>
          </a:p>
          <a:p>
            <a:r>
              <a:rPr lang="en-US" dirty="0" smtClean="0"/>
              <a:t>name  = “</a:t>
            </a:r>
            <a:r>
              <a:rPr lang="en-US" dirty="0" err="1" smtClean="0"/>
              <a:t>rakesh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example -4</a:t>
            </a:r>
          </a:p>
          <a:p>
            <a:r>
              <a:rPr lang="en-US" dirty="0" smtClean="0"/>
              <a:t>list = [10,20,30,40,50]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example-5</a:t>
            </a:r>
          </a:p>
          <a:p>
            <a:r>
              <a:rPr lang="en-US" dirty="0" smtClean="0"/>
              <a:t> area = 123.56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1981200"/>
            <a:ext cx="43434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Find out the variables in the following program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Example-1</a:t>
            </a:r>
          </a:p>
          <a:p>
            <a:endParaRPr lang="en-US" dirty="0" smtClean="0"/>
          </a:p>
          <a:p>
            <a:r>
              <a:rPr lang="en-US" dirty="0" smtClean="0"/>
              <a:t>base = 20</a:t>
            </a:r>
          </a:p>
          <a:p>
            <a:r>
              <a:rPr lang="en-US" dirty="0" smtClean="0"/>
              <a:t>height = 18</a:t>
            </a:r>
          </a:p>
          <a:p>
            <a:r>
              <a:rPr lang="en-US" dirty="0" smtClean="0"/>
              <a:t>area = ½*base*height</a:t>
            </a:r>
          </a:p>
          <a:p>
            <a:r>
              <a:rPr lang="en-US" dirty="0" smtClean="0"/>
              <a:t>print(“Area :”, area 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Example-2 </a:t>
            </a:r>
          </a:p>
          <a:p>
            <a:endParaRPr lang="en-US" dirty="0" smtClean="0"/>
          </a:p>
          <a:p>
            <a:r>
              <a:rPr lang="en-US" dirty="0" smtClean="0"/>
              <a:t>principle= 1000</a:t>
            </a:r>
          </a:p>
          <a:p>
            <a:r>
              <a:rPr lang="en-US" dirty="0" smtClean="0"/>
              <a:t>rate = 5</a:t>
            </a:r>
          </a:p>
          <a:p>
            <a:r>
              <a:rPr lang="en-US" dirty="0" smtClean="0"/>
              <a:t>time = 2</a:t>
            </a:r>
          </a:p>
          <a:p>
            <a:r>
              <a:rPr lang="en-US" dirty="0" err="1" smtClean="0"/>
              <a:t>si</a:t>
            </a:r>
            <a:r>
              <a:rPr lang="en-US" dirty="0" smtClean="0"/>
              <a:t> = principle*rate*time/100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98DCE-184F-4A23-A62F-97539BFD2B3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fld id="{726AD877-8513-4DFF-B03F-EEF3922F6D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Literals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9906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other built-in objects in python are Literals. Literals can be defined as data that is given in a variable or constant. Python has following literals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. String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example</a:t>
            </a:r>
            <a:r>
              <a:rPr lang="en-US" dirty="0" smtClean="0"/>
              <a:t> : ‘a’, ‘This is tree’, “Hi </a:t>
            </a:r>
            <a:r>
              <a:rPr lang="en-US" dirty="0" err="1" smtClean="0"/>
              <a:t>Rakesh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 smtClean="0"/>
              <a:t>. Numeric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	</a:t>
            </a:r>
            <a:r>
              <a:rPr lang="en-US" dirty="0" smtClean="0"/>
              <a:t> 10,20,456 all are integer type literals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10.45, 456.67  is real type literals	</a:t>
            </a:r>
          </a:p>
          <a:p>
            <a:r>
              <a:rPr lang="en-US" dirty="0" smtClean="0"/>
              <a:t>c</a:t>
            </a:r>
            <a:r>
              <a:rPr lang="en-US" dirty="0" smtClean="0"/>
              <a:t>. </a:t>
            </a:r>
            <a:r>
              <a:rPr lang="en-US" dirty="0" smtClean="0"/>
              <a:t>Boolean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Example</a:t>
            </a:r>
            <a:r>
              <a:rPr lang="en-US" dirty="0" smtClean="0"/>
              <a:t>:  True, False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. </a:t>
            </a:r>
            <a:r>
              <a:rPr lang="en-US" dirty="0" smtClean="0"/>
              <a:t>Collection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Example:  list, </a:t>
            </a:r>
            <a:r>
              <a:rPr lang="en-US" dirty="0" err="1" smtClean="0"/>
              <a:t>tuple</a:t>
            </a:r>
            <a:r>
              <a:rPr lang="en-US" dirty="0" smtClean="0"/>
              <a:t>, dictionary, sets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v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dav</Template>
  <TotalTime>207</TotalTime>
  <Words>639</Words>
  <Application>Microsoft Office PowerPoint</Application>
  <PresentationFormat>On-screen Show (4:3)</PresentationFormat>
  <Paragraphs>233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dav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rakesh</dc:creator>
  <cp:lastModifiedBy>rakesh</cp:lastModifiedBy>
  <cp:revision>28</cp:revision>
  <dcterms:created xsi:type="dcterms:W3CDTF">2019-07-04T03:22:57Z</dcterms:created>
  <dcterms:modified xsi:type="dcterms:W3CDTF">2019-07-06T12:27:31Z</dcterms:modified>
</cp:coreProperties>
</file>