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DB32E-4A75-4D93-81F9-42E29015A69F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Operator &amp; Expression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95400"/>
            <a:ext cx="8610600" cy="114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Operators are the symbols which perform the operation on some values. These values are known </a:t>
            </a:r>
            <a:r>
              <a:rPr lang="en-US" dirty="0" smtClean="0">
                <a:solidFill>
                  <a:srgbClr val="FF0000"/>
                </a:solidFill>
              </a:rPr>
              <a:t>as operands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+ B    </a:t>
            </a:r>
            <a:r>
              <a:rPr lang="en-US" dirty="0" smtClean="0">
                <a:solidFill>
                  <a:srgbClr val="FF0000"/>
                </a:solidFill>
              </a:rPr>
              <a:t># here ‘+’ symbol is an operator as it initiate addition of these two variables</a:t>
            </a:r>
          </a:p>
          <a:p>
            <a:r>
              <a:rPr lang="en-US" dirty="0" smtClean="0"/>
              <a:t>3* 5     </a:t>
            </a:r>
            <a:r>
              <a:rPr lang="en-US" dirty="0" smtClean="0">
                <a:solidFill>
                  <a:srgbClr val="FF0000"/>
                </a:solidFill>
              </a:rPr>
              <a:t># here * is an operator that force and </a:t>
            </a:r>
            <a:r>
              <a:rPr lang="en-US" dirty="0" err="1" smtClean="0">
                <a:solidFill>
                  <a:srgbClr val="FF0000"/>
                </a:solidFill>
              </a:rPr>
              <a:t>and</a:t>
            </a:r>
            <a:r>
              <a:rPr lang="en-US" dirty="0" smtClean="0">
                <a:solidFill>
                  <a:srgbClr val="FF0000"/>
                </a:solidFill>
              </a:rPr>
              <a:t> 5 to multiply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2672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 Expression is a collection of logically arranged operators and operands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56388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Expression :   </a:t>
            </a:r>
            <a:r>
              <a:rPr lang="en-US" dirty="0" err="1" smtClean="0"/>
              <a:t>a+b</a:t>
            </a:r>
            <a:endParaRPr lang="en-US" dirty="0" smtClean="0"/>
          </a:p>
          <a:p>
            <a:r>
              <a:rPr lang="en-US" dirty="0" smtClean="0"/>
              <a:t>Expression  :   a&gt; b</a:t>
            </a:r>
          </a:p>
          <a:p>
            <a:r>
              <a:rPr lang="en-US" dirty="0" smtClean="0"/>
              <a:t>Expression  :  +16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Types of Operators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610600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smtClean="0"/>
              <a:t>Unary Operators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smtClean="0"/>
              <a:t>Arithmetic Operator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smtClean="0"/>
              <a:t>Relational Operator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smtClean="0"/>
              <a:t>Logical Operators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smtClean="0"/>
              <a:t>Assignment Operators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5791200" y="2514600"/>
            <a:ext cx="1752600" cy="3276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3733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 Operators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Unary  Operators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/>
              <a:t>Operators that need only </a:t>
            </a:r>
            <a:r>
              <a:rPr lang="en-US" sz="2800" dirty="0" smtClean="0">
                <a:solidFill>
                  <a:srgbClr val="FF0000"/>
                </a:solidFill>
              </a:rPr>
              <a:t>one operand</a:t>
            </a:r>
            <a:r>
              <a:rPr lang="en-US" sz="2800" dirty="0" smtClean="0"/>
              <a:t> to operate is known as Unary Operators. Example of Unary Operators are ‘+’ and ‘-’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505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</a:t>
            </a:r>
          </a:p>
          <a:p>
            <a:r>
              <a:rPr lang="en-US" dirty="0" smtClean="0"/>
              <a:t>+15, -16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Arithmetic Operators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97000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6425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X+y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X-y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X*y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x/y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X%y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Exponentiation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X**y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Floor division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x//y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Comparison Operators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97000"/>
          <a:ext cx="8229600" cy="42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6425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==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Equal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X==y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!=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Equal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X!=y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Greater</a:t>
                      </a:r>
                      <a:r>
                        <a:rPr lang="en-US" sz="2400" baseline="0" dirty="0" smtClean="0"/>
                        <a:t> than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X&gt;y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than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X&lt;y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Greater than equal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X&gt;=y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than equal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X&lt;=y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Logical	 Operators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97000"/>
          <a:ext cx="8229600" cy="3806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6425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sz="2400" dirty="0" smtClean="0"/>
                        <a:t> if both statements are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x&lt;5 and x&lt;10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sz="2400" dirty="0" smtClean="0"/>
                        <a:t> if one</a:t>
                      </a:r>
                      <a:r>
                        <a:rPr lang="en-US" sz="2400" baseline="0" dirty="0" smtClean="0"/>
                        <a:t> of the statements is 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x&lt;5 or x&gt;4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Reverse</a:t>
                      </a:r>
                      <a:r>
                        <a:rPr lang="en-US" sz="2400" baseline="0" dirty="0" smtClean="0"/>
                        <a:t> the result , return 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sz="2400" baseline="0" dirty="0" smtClean="0"/>
                        <a:t> if the result is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true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not(x&lt;5 and</a:t>
                      </a:r>
                      <a:r>
                        <a:rPr lang="en-US" sz="2400" baseline="0" dirty="0" smtClean="0"/>
                        <a:t> x&gt;10)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Assignment	/ </a:t>
            </a:r>
            <a:r>
              <a:rPr lang="en-US" dirty="0" err="1" smtClean="0">
                <a:solidFill>
                  <a:schemeClr val="bg2"/>
                </a:solidFill>
              </a:rPr>
              <a:t>Augumented</a:t>
            </a:r>
            <a:r>
              <a:rPr lang="en-US" dirty="0" smtClean="0">
                <a:solidFill>
                  <a:schemeClr val="bg2"/>
                </a:solidFill>
              </a:rPr>
              <a:t> Operators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219201"/>
          <a:ext cx="82296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528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Same as</a:t>
                      </a:r>
                      <a:endParaRPr lang="en-US" sz="16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X+=5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 x+5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X-=5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X=x-5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X*=5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 x*5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/=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x/=5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 x/5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**=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X**=5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 x**5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//=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x//=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 x//5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X%=5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 x%5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Operator Preference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97000"/>
          <a:ext cx="83820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6670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 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Parenthesis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Exponentiation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+x , -x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Unary Plus and Unary minus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*, / , %, //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Multiplication, division, modulus, floor division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 ,/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 plus</a:t>
                      </a:r>
                      <a:r>
                        <a:rPr lang="en-US" sz="2400" baseline="0" dirty="0" smtClean="0"/>
                        <a:t> and binary minus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&gt;, &lt; , &gt; = , &lt;=, ==, !=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Comparison operators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 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Logical</a:t>
                      </a:r>
                      <a:r>
                        <a:rPr lang="en-US" sz="2400" baseline="0" dirty="0" smtClean="0"/>
                        <a:t> Not Operator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Logical and operator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Logical or operator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379</Words>
  <Application>Microsoft Office PowerPoint</Application>
  <PresentationFormat>On-screen Show (4:3)</PresentationFormat>
  <Paragraphs>138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Operator &amp; Expression</vt:lpstr>
      <vt:lpstr>Types of Operators</vt:lpstr>
      <vt:lpstr>Unary  Operators</vt:lpstr>
      <vt:lpstr>Arithmetic Operators</vt:lpstr>
      <vt:lpstr>Comparison Operators</vt:lpstr>
      <vt:lpstr>Logical  Operators</vt:lpstr>
      <vt:lpstr>Assignment / Augumented Operators</vt:lpstr>
      <vt:lpstr>Operator Preference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&amp; Expression</dc:title>
  <dc:creator>rakesh</dc:creator>
  <cp:lastModifiedBy>rakesh</cp:lastModifiedBy>
  <cp:revision>16</cp:revision>
  <dcterms:created xsi:type="dcterms:W3CDTF">2019-07-02T16:38:03Z</dcterms:created>
  <dcterms:modified xsi:type="dcterms:W3CDTF">2019-07-06T11:51:22Z</dcterms:modified>
</cp:coreProperties>
</file>