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DF62CF6-A3F7-459C-8ECB-F2C30DECC105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BA00495-241F-4F15-912E-BB8F040DF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7EFBF-6D3D-436B-BCD9-0E7DE73FEFDB}" type="datetime1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7219A-8E3E-4EC7-8D01-D740CC90C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8C568-58BE-42EB-A241-0F23502A2295}" type="datetime1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96FFD-ED0B-4439-9718-B592B83AF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5C52C-DE93-4423-BA57-C273339384E3}" type="datetime1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F249F-6E83-4B58-8329-34FC62DB3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1E51E-5E9D-48CF-90A1-35A7661C8C24}" type="datetime1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3A915-F818-42BE-B95D-E9FF6BECB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11D4A-7A25-4372-B328-2C88480B601D}" type="datetime1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68D92-4FFD-4773-8799-E3B2000AE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C7007-94CE-4768-A78A-59CBA8F3B32F}" type="datetime1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40D3D-71C9-4021-8F2C-DB1CDDD4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9EB8F-4A5C-40B0-95AE-8FA640709AF5}" type="datetime1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85C49-BDAC-4590-B562-C2CE9E8F1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1C76A-9C94-4597-AEB5-4E945ADE7847}" type="datetime1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6AEB8-641B-42C0-9A8E-A42ADC904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94262-0C65-49F1-9ABA-8CED66338FF4}" type="datetime1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BE04E-8D40-4F75-B633-C0C7180F5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7C16F-574B-4F2D-83FC-BE9D627845E5}" type="datetime1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135E6-EA4A-4D2E-B133-52B6465AB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73FB8-1116-4E11-881E-45642B3B8846}" type="datetime1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BCD2A-B173-4DF0-8315-28547CB39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C07760-DD36-4D29-945C-9DA41AD32E1D}" type="datetime1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594D6B-5948-4770-BC1E-24AEF8263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Cyber Safety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2098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Cyber safety</a:t>
            </a:r>
            <a:r>
              <a:rPr lang="en-US" sz="2800" dirty="0" smtClean="0"/>
              <a:t> is the </a:t>
            </a:r>
            <a:r>
              <a:rPr lang="en-US" sz="2800" b="1" dirty="0" smtClean="0"/>
              <a:t>safe</a:t>
            </a:r>
            <a:r>
              <a:rPr lang="en-US" sz="2800" dirty="0" smtClean="0"/>
              <a:t> and responsible use of information and communication technology. It is about keeping information </a:t>
            </a:r>
            <a:r>
              <a:rPr lang="en-US" sz="2800" b="1" dirty="0" smtClean="0"/>
              <a:t>safe</a:t>
            </a:r>
            <a:r>
              <a:rPr lang="en-US" sz="2800" dirty="0" smtClean="0"/>
              <a:t> and secure, but also about being responsible with that information, being respectful of other people online, and using good 'netiquette' (internet etiquette).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Safety Browsing the Web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v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dav</Template>
  <TotalTime>642</TotalTime>
  <Words>10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dav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rakesh</dc:creator>
  <cp:lastModifiedBy>rakesh</cp:lastModifiedBy>
  <cp:revision>74</cp:revision>
  <dcterms:created xsi:type="dcterms:W3CDTF">2019-07-10T14:19:14Z</dcterms:created>
  <dcterms:modified xsi:type="dcterms:W3CDTF">2019-10-18T07:58:17Z</dcterms:modified>
</cp:coreProperties>
</file>