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F62CF6-A3F7-459C-8ECB-F2C30DECC105}" type="datetimeFigureOut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A00495-241F-4F15-912E-BB8F040DF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7EFBF-6D3D-436B-BCD9-0E7DE73FEFDB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219A-8E3E-4EC7-8D01-D740CC90C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C568-58BE-42EB-A241-0F23502A2295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96FFD-ED0B-4439-9718-B592B83AF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5C52C-DE93-4423-BA57-C273339384E3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F249F-6E83-4B58-8329-34FC62DB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E51E-5E9D-48CF-90A1-35A7661C8C24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A915-F818-42BE-B95D-E9FF6BECB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11D4A-7A25-4372-B328-2C88480B601D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68D92-4FFD-4773-8799-E3B2000AE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C7007-94CE-4768-A78A-59CBA8F3B32F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40D3D-71C9-4021-8F2C-DB1CDDD4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9EB8F-4A5C-40B0-95AE-8FA640709AF5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5C49-BDAC-4590-B562-C2CE9E8F1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1C76A-9C94-4597-AEB5-4E945ADE7847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6AEB8-641B-42C0-9A8E-A42ADC904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4262-0C65-49F1-9ABA-8CED66338FF4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E04E-8D40-4F75-B633-C0C7180F5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7C16F-574B-4F2D-83FC-BE9D627845E5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35E6-EA4A-4D2E-B133-52B6465AB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3FB8-1116-4E11-881E-45642B3B8846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CD2A-B173-4DF0-8315-28547CB39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C07760-DD36-4D29-945C-9DA41AD32E1D}" type="datetime1">
              <a:rPr lang="en-US"/>
              <a:pPr>
                <a:defRPr/>
              </a:pPr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594D6B-5948-4770-BC1E-24AEF8263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febrowsing.goog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1336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/>
              <a:t>Cyber Safety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34290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Society , Law  and Ethics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n-lt"/>
                <a:cs typeface="+mn-cs"/>
              </a:rPr>
              <a:t>Cyber Safety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438400"/>
            <a:ext cx="85344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Internet safety or online safety or cyber safety or E-Safety is trying to be safe on the internet and is the knowledge of maximizing the user's </a:t>
            </a:r>
            <a:r>
              <a:rPr lang="en-US" dirty="0">
                <a:solidFill>
                  <a:srgbClr val="FF0000"/>
                </a:solidFill>
              </a:rPr>
              <a:t>personal safety </a:t>
            </a:r>
            <a:r>
              <a:rPr lang="en-US" dirty="0"/>
              <a:t>and security risks to </a:t>
            </a:r>
            <a:r>
              <a:rPr lang="en-US" dirty="0">
                <a:solidFill>
                  <a:srgbClr val="FF0000"/>
                </a:solidFill>
              </a:rPr>
              <a:t>private information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property associated </a:t>
            </a:r>
            <a:r>
              <a:rPr lang="en-US" dirty="0"/>
              <a:t>with using the internet, and the self-protection from </a:t>
            </a:r>
            <a:r>
              <a:rPr lang="en-US" dirty="0">
                <a:solidFill>
                  <a:srgbClr val="FF0000"/>
                </a:solidFill>
              </a:rPr>
              <a:t>computer crime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n-lt"/>
                <a:cs typeface="+mn-cs"/>
              </a:rPr>
              <a:t>Safe Browsing the Web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9144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Choose a safe browser with minimum add-ons ( Extensions)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Install and use antivirus software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Use a </a:t>
            </a:r>
            <a:r>
              <a:rPr lang="en-US" sz="2000" dirty="0">
                <a:solidFill>
                  <a:srgbClr val="C00000"/>
                </a:solidFill>
              </a:rPr>
              <a:t>firewall.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Strong passwo</a:t>
            </a:r>
            <a:r>
              <a:rPr lang="en-US" sz="2000" dirty="0"/>
              <a:t>rds are your friend.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Update your security software.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Be wary of clicking links in email or instant messages.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In fact, be wary of clicking links, period.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Bookmark important sites.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Always  communicate via secure method ( </a:t>
            </a:r>
            <a:r>
              <a:rPr lang="en-US" sz="2000" dirty="0" err="1"/>
              <a:t>SSL</a:t>
            </a:r>
            <a:r>
              <a:rPr lang="en-US" sz="2000" dirty="0"/>
              <a:t>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5410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Extra Resource</a:t>
            </a:r>
          </a:p>
          <a:p>
            <a:r>
              <a:rPr lang="en-US" dirty="0">
                <a:hlinkClick r:id="rId3"/>
              </a:rPr>
              <a:t>https://safebrowsing.google.com/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n-lt"/>
                <a:cs typeface="+mn-cs"/>
              </a:rPr>
              <a:t>Identity Protection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914400"/>
            <a:ext cx="85344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sz="3200" dirty="0"/>
              <a:t>Identity Theft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Identity theft is any kind of </a:t>
            </a:r>
            <a:r>
              <a:rPr lang="en-US" dirty="0">
                <a:solidFill>
                  <a:srgbClr val="FF0000"/>
                </a:solidFill>
              </a:rPr>
              <a:t>deception, scam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or crime </a:t>
            </a:r>
            <a:r>
              <a:rPr lang="en-US" dirty="0"/>
              <a:t>that results in the loss of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personal data, including the loss of </a:t>
            </a:r>
            <a:r>
              <a:rPr lang="en-US" dirty="0">
                <a:solidFill>
                  <a:srgbClr val="FF0000"/>
                </a:solidFill>
              </a:rPr>
              <a:t>usernames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passwords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banking information</a:t>
            </a:r>
            <a:r>
              <a:rPr lang="en-US" dirty="0"/>
              <a:t>,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credit card numbers</a:t>
            </a:r>
            <a:r>
              <a:rPr lang="en-US" dirty="0"/>
              <a:t>, Social Security Numbers and health </a:t>
            </a:r>
            <a:r>
              <a:rPr lang="en-US" dirty="0" err="1"/>
              <a:t>ID’s</a:t>
            </a:r>
            <a:r>
              <a:rPr lang="en-US" dirty="0"/>
              <a:t>, that is then used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without your permission to commit fraud and other crimes.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505200"/>
            <a:ext cx="838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are identities stolen?</a:t>
            </a:r>
          </a:p>
          <a:p>
            <a:pPr>
              <a:lnSpc>
                <a:spcPct val="150000"/>
              </a:lnSpc>
            </a:pPr>
            <a:r>
              <a:rPr lang="en-US" dirty="0"/>
              <a:t>Consumers become victims of identity theft through many types of exploits. These can happen the old-fashioned ways when crooks (including family members!) steal mail from your mailbox, </a:t>
            </a:r>
            <a:r>
              <a:rPr lang="en-US" dirty="0">
                <a:solidFill>
                  <a:srgbClr val="FF0000"/>
                </a:solidFill>
              </a:rPr>
              <a:t>rummage</a:t>
            </a:r>
            <a:r>
              <a:rPr lang="en-US" dirty="0"/>
              <a:t> through your trash for </a:t>
            </a:r>
            <a:r>
              <a:rPr lang="en-US" dirty="0">
                <a:solidFill>
                  <a:srgbClr val="FF0000"/>
                </a:solidFill>
              </a:rPr>
              <a:t>bills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bank statements</a:t>
            </a:r>
            <a:r>
              <a:rPr lang="en-US" dirty="0"/>
              <a:t>, steal wallets and purses, or make an extra copy of your credit card - perhaps when your waiter or clerk walks off to process your payment.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n-lt"/>
                <a:cs typeface="+mn-cs"/>
              </a:rPr>
              <a:t>Identity Protection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9144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Online identity theft occurs when users fall for tactics like </a:t>
            </a:r>
            <a:r>
              <a:rPr lang="en-US" sz="2000" b="1" dirty="0">
                <a:solidFill>
                  <a:srgbClr val="FF0000"/>
                </a:solidFill>
              </a:rPr>
              <a:t>phishing</a:t>
            </a:r>
            <a:r>
              <a:rPr lang="en-US" sz="2000" dirty="0"/>
              <a:t> and </a:t>
            </a:r>
          </a:p>
          <a:p>
            <a:pPr indent="231775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confidence scams</a:t>
            </a:r>
            <a:r>
              <a:rPr lang="en-US" sz="2000" dirty="0"/>
              <a:t>; </a:t>
            </a:r>
          </a:p>
          <a:p>
            <a:pPr indent="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download </a:t>
            </a:r>
            <a:r>
              <a:rPr lang="en-US" sz="2000" b="1" dirty="0">
                <a:solidFill>
                  <a:srgbClr val="FF0000"/>
                </a:solidFill>
              </a:rPr>
              <a:t>malware</a:t>
            </a:r>
            <a:r>
              <a:rPr lang="en-US" sz="2000" dirty="0"/>
              <a:t> onto their computers or smart Phones that steals </a:t>
            </a:r>
          </a:p>
          <a:p>
            <a:pPr indent="231775">
              <a:lnSpc>
                <a:spcPct val="150000"/>
              </a:lnSpc>
            </a:pPr>
            <a:r>
              <a:rPr lang="en-US" sz="2000" dirty="0"/>
              <a:t>their information; </a:t>
            </a:r>
          </a:p>
          <a:p>
            <a:pPr indent="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use wireless networks that are </a:t>
            </a:r>
            <a:r>
              <a:rPr lang="en-US" sz="2000" b="1" dirty="0">
                <a:solidFill>
                  <a:srgbClr val="FF0000"/>
                </a:solidFill>
              </a:rPr>
              <a:t>insecure; </a:t>
            </a:r>
          </a:p>
          <a:p>
            <a:pPr indent="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Take out money from an ATM that has been rigged with a </a:t>
            </a:r>
            <a:r>
              <a:rPr lang="en-US" sz="2000" b="1" dirty="0">
                <a:solidFill>
                  <a:srgbClr val="FF0000"/>
                </a:solidFill>
              </a:rPr>
              <a:t>skimming </a:t>
            </a:r>
          </a:p>
          <a:p>
            <a:pPr indent="231775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device </a:t>
            </a:r>
            <a:r>
              <a:rPr lang="en-US" sz="2000" dirty="0"/>
              <a:t>that collects your information; </a:t>
            </a:r>
          </a:p>
          <a:p>
            <a:pPr indent="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Share their passwords with </a:t>
            </a:r>
            <a:r>
              <a:rPr lang="en-US" sz="2000" b="1" dirty="0">
                <a:solidFill>
                  <a:srgbClr val="FF0000"/>
                </a:solidFill>
              </a:rPr>
              <a:t>untrustworthy</a:t>
            </a:r>
            <a:r>
              <a:rPr lang="en-US" sz="2000" dirty="0"/>
              <a:t> people, </a:t>
            </a:r>
          </a:p>
          <a:p>
            <a:pPr indent="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Information stolen when data records are breached on companies, </a:t>
            </a:r>
          </a:p>
          <a:p>
            <a:pPr indent="231775">
              <a:lnSpc>
                <a:spcPct val="150000"/>
              </a:lnSpc>
            </a:pPr>
            <a:r>
              <a:rPr lang="en-US" sz="2000" dirty="0"/>
              <a:t>government, and educational sites.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n-lt"/>
                <a:cs typeface="+mn-cs"/>
              </a:rPr>
              <a:t>Confidentiality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914400"/>
            <a:ext cx="85344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Confidentiality is the security principle that controls </a:t>
            </a:r>
            <a:r>
              <a:rPr lang="en-US" dirty="0">
                <a:solidFill>
                  <a:srgbClr val="C00000"/>
                </a:solidFill>
              </a:rPr>
              <a:t>access to information</a:t>
            </a:r>
            <a:r>
              <a:rPr lang="en-US" dirty="0"/>
              <a:t>. It is designed to ensure the wrong people </a:t>
            </a:r>
            <a:r>
              <a:rPr lang="en-US" dirty="0">
                <a:solidFill>
                  <a:srgbClr val="C00000"/>
                </a:solidFill>
              </a:rPr>
              <a:t>cannot gain access to sensitive informa</a:t>
            </a:r>
            <a:r>
              <a:rPr lang="en-US" dirty="0"/>
              <a:t>tion while ensuring the right people can access it.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Access to information must be restricted only to those who are </a:t>
            </a:r>
            <a:r>
              <a:rPr lang="en-US" dirty="0">
                <a:solidFill>
                  <a:srgbClr val="C00000"/>
                </a:solidFill>
              </a:rPr>
              <a:t>authorized to view</a:t>
            </a:r>
            <a:r>
              <a:rPr lang="en-US" dirty="0"/>
              <a:t> the required data. Data can be categorized according to the </a:t>
            </a:r>
            <a:r>
              <a:rPr lang="en-US" dirty="0">
                <a:solidFill>
                  <a:srgbClr val="C00000"/>
                </a:solidFill>
              </a:rPr>
              <a:t>type and severity of damage</a:t>
            </a:r>
            <a:r>
              <a:rPr lang="en-US" dirty="0"/>
              <a:t> that could happen to it should it fall into unauthorized hands. According to these categories, strict measures can then be implemented.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Protecting confidentiality may also include special training for those who share sensitive data, including familiarizing authorized users with security risk factors and teaching them how to guard vulnerable data assets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</Template>
  <TotalTime>666</TotalTime>
  <Words>476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dav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80</cp:revision>
  <dcterms:created xsi:type="dcterms:W3CDTF">2019-07-10T14:19:14Z</dcterms:created>
  <dcterms:modified xsi:type="dcterms:W3CDTF">2019-11-17T18:18:26Z</dcterms:modified>
</cp:coreProperties>
</file>