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4" r:id="rId9"/>
    <p:sldId id="270" r:id="rId10"/>
    <p:sldId id="273" r:id="rId11"/>
    <p:sldId id="272" r:id="rId12"/>
    <p:sldId id="271" r:id="rId13"/>
    <p:sldId id="275" r:id="rId14"/>
    <p:sldId id="276" r:id="rId15"/>
    <p:sldId id="287" r:id="rId16"/>
    <p:sldId id="277" r:id="rId17"/>
    <p:sldId id="256" r:id="rId18"/>
    <p:sldId id="262" r:id="rId19"/>
    <p:sldId id="257" r:id="rId20"/>
    <p:sldId id="258" r:id="rId21"/>
    <p:sldId id="260" r:id="rId22"/>
    <p:sldId id="259" r:id="rId23"/>
    <p:sldId id="278" r:id="rId24"/>
    <p:sldId id="261" r:id="rId25"/>
    <p:sldId id="279" r:id="rId26"/>
    <p:sldId id="280" r:id="rId27"/>
    <p:sldId id="281" r:id="rId28"/>
    <p:sldId id="282" r:id="rId29"/>
    <p:sldId id="283" r:id="rId30"/>
    <p:sldId id="286" r:id="rId31"/>
    <p:sldId id="284" r:id="rId32"/>
    <p:sldId id="28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79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60F35C-BDE0-45EA-B960-C5435639CD39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0CAD352-5E7C-4476-B93B-1D6590E3556B}">
      <dgm:prSet phldrT="[Text]"/>
      <dgm:spPr/>
      <dgm:t>
        <a:bodyPr/>
        <a:lstStyle/>
        <a:p>
          <a:r>
            <a:rPr lang="en-US" dirty="0" smtClean="0"/>
            <a:t>SQL</a:t>
          </a:r>
          <a:endParaRPr lang="en-US" dirty="0"/>
        </a:p>
      </dgm:t>
    </dgm:pt>
    <dgm:pt modelId="{446144E6-5038-4F19-9DF3-069D50C77282}" type="parTrans" cxnId="{CA2BBF3A-707E-4AD5-A414-F3FA6AFFBDD1}">
      <dgm:prSet/>
      <dgm:spPr/>
      <dgm:t>
        <a:bodyPr/>
        <a:lstStyle/>
        <a:p>
          <a:endParaRPr lang="en-US"/>
        </a:p>
      </dgm:t>
    </dgm:pt>
    <dgm:pt modelId="{2DD70D22-4B51-4107-8E33-4F63FB3CAA9B}" type="sibTrans" cxnId="{CA2BBF3A-707E-4AD5-A414-F3FA6AFFBDD1}">
      <dgm:prSet/>
      <dgm:spPr/>
      <dgm:t>
        <a:bodyPr/>
        <a:lstStyle/>
        <a:p>
          <a:endParaRPr lang="en-US"/>
        </a:p>
      </dgm:t>
    </dgm:pt>
    <dgm:pt modelId="{29B44F77-9FCD-4EE0-989E-EDEAE7FB455C}" type="asst">
      <dgm:prSet phldrT="[Text]"/>
      <dgm:spPr/>
      <dgm:t>
        <a:bodyPr/>
        <a:lstStyle/>
        <a:p>
          <a:r>
            <a:rPr lang="en-US" dirty="0" err="1" smtClean="0"/>
            <a:t>DDL</a:t>
          </a:r>
          <a:r>
            <a:rPr lang="en-US" dirty="0" smtClean="0"/>
            <a:t> Command</a:t>
          </a:r>
          <a:endParaRPr lang="en-US" dirty="0"/>
        </a:p>
      </dgm:t>
    </dgm:pt>
    <dgm:pt modelId="{3A29E6D5-57B6-4961-B078-87F27ABE5EF0}" type="parTrans" cxnId="{155F3782-6B3C-44B9-A548-8ECD67853D9E}">
      <dgm:prSet/>
      <dgm:spPr/>
      <dgm:t>
        <a:bodyPr/>
        <a:lstStyle/>
        <a:p>
          <a:endParaRPr lang="en-US"/>
        </a:p>
      </dgm:t>
    </dgm:pt>
    <dgm:pt modelId="{A40A06A0-7CBF-4578-947E-659BC26F695B}" type="sibTrans" cxnId="{155F3782-6B3C-44B9-A548-8ECD67853D9E}">
      <dgm:prSet/>
      <dgm:spPr/>
      <dgm:t>
        <a:bodyPr/>
        <a:lstStyle/>
        <a:p>
          <a:endParaRPr lang="en-US"/>
        </a:p>
      </dgm:t>
    </dgm:pt>
    <dgm:pt modelId="{EACF7185-FF21-4EF7-9675-0981054FC725}" type="asst">
      <dgm:prSet/>
      <dgm:spPr/>
      <dgm:t>
        <a:bodyPr/>
        <a:lstStyle/>
        <a:p>
          <a:r>
            <a:rPr lang="en-US" dirty="0" err="1" smtClean="0"/>
            <a:t>DML</a:t>
          </a:r>
          <a:r>
            <a:rPr lang="en-US" dirty="0" smtClean="0"/>
            <a:t> Command</a:t>
          </a:r>
          <a:endParaRPr lang="en-US" dirty="0"/>
        </a:p>
      </dgm:t>
    </dgm:pt>
    <dgm:pt modelId="{A997F4B2-811F-49A4-AB5A-F98CCAF1ACD4}" type="parTrans" cxnId="{C1EAB7FC-7A11-4021-BE64-247B93EF2410}">
      <dgm:prSet/>
      <dgm:spPr/>
      <dgm:t>
        <a:bodyPr/>
        <a:lstStyle/>
        <a:p>
          <a:endParaRPr lang="en-US"/>
        </a:p>
      </dgm:t>
    </dgm:pt>
    <dgm:pt modelId="{62BDBF37-4DC1-4B09-BD47-4043D42F0256}" type="sibTrans" cxnId="{C1EAB7FC-7A11-4021-BE64-247B93EF2410}">
      <dgm:prSet/>
      <dgm:spPr/>
      <dgm:t>
        <a:bodyPr/>
        <a:lstStyle/>
        <a:p>
          <a:endParaRPr lang="en-US"/>
        </a:p>
      </dgm:t>
    </dgm:pt>
    <dgm:pt modelId="{B98236AE-B4AD-4962-80D6-C371143F0D06}" type="asst">
      <dgm:prSet/>
      <dgm:spPr/>
      <dgm:t>
        <a:bodyPr/>
        <a:lstStyle/>
        <a:p>
          <a:r>
            <a:rPr lang="en-US" dirty="0" smtClean="0"/>
            <a:t>Create Table</a:t>
          </a:r>
          <a:endParaRPr lang="en-US" dirty="0"/>
        </a:p>
      </dgm:t>
    </dgm:pt>
    <dgm:pt modelId="{31A7994B-0DD8-48FA-937C-1AB0E82A6182}" type="parTrans" cxnId="{EF103186-6A5C-4EE3-86B8-6D7CB41D16D7}">
      <dgm:prSet/>
      <dgm:spPr/>
      <dgm:t>
        <a:bodyPr/>
        <a:lstStyle/>
        <a:p>
          <a:endParaRPr lang="en-US"/>
        </a:p>
      </dgm:t>
    </dgm:pt>
    <dgm:pt modelId="{A118ED48-B01E-4461-9DEF-DE98559CB772}" type="sibTrans" cxnId="{EF103186-6A5C-4EE3-86B8-6D7CB41D16D7}">
      <dgm:prSet/>
      <dgm:spPr/>
      <dgm:t>
        <a:bodyPr/>
        <a:lstStyle/>
        <a:p>
          <a:endParaRPr lang="en-US"/>
        </a:p>
      </dgm:t>
    </dgm:pt>
    <dgm:pt modelId="{4C942F26-5FAB-415D-BAA6-E4523FB40E2C}">
      <dgm:prSet/>
      <dgm:spPr/>
      <dgm:t>
        <a:bodyPr/>
        <a:lstStyle/>
        <a:p>
          <a:r>
            <a:rPr lang="en-US" dirty="0" smtClean="0"/>
            <a:t>Alter Table</a:t>
          </a:r>
          <a:endParaRPr lang="en-US" dirty="0"/>
        </a:p>
      </dgm:t>
    </dgm:pt>
    <dgm:pt modelId="{76F62F87-405D-4ADD-A42F-4EB53093E9C2}" type="parTrans" cxnId="{8B9FAB56-7BE5-4BD3-A539-9CA6BCAB6370}">
      <dgm:prSet/>
      <dgm:spPr/>
      <dgm:t>
        <a:bodyPr/>
        <a:lstStyle/>
        <a:p>
          <a:endParaRPr lang="en-US"/>
        </a:p>
      </dgm:t>
    </dgm:pt>
    <dgm:pt modelId="{382C8315-C61C-41FE-8B2C-97FAA669D716}" type="sibTrans" cxnId="{8B9FAB56-7BE5-4BD3-A539-9CA6BCAB6370}">
      <dgm:prSet/>
      <dgm:spPr/>
      <dgm:t>
        <a:bodyPr/>
        <a:lstStyle/>
        <a:p>
          <a:endParaRPr lang="en-US"/>
        </a:p>
      </dgm:t>
    </dgm:pt>
    <dgm:pt modelId="{4875E8A8-846A-4578-BF8F-612D7574667B}">
      <dgm:prSet/>
      <dgm:spPr/>
      <dgm:t>
        <a:bodyPr/>
        <a:lstStyle/>
        <a:p>
          <a:r>
            <a:rPr lang="en-US" dirty="0" smtClean="0"/>
            <a:t>Drop Table</a:t>
          </a:r>
          <a:endParaRPr lang="en-US" dirty="0"/>
        </a:p>
      </dgm:t>
    </dgm:pt>
    <dgm:pt modelId="{DFCF4FF6-B70F-410E-9B98-BDA113B1A343}" type="parTrans" cxnId="{0D046A1D-D47A-4706-83C0-9A290E89ED34}">
      <dgm:prSet/>
      <dgm:spPr/>
      <dgm:t>
        <a:bodyPr/>
        <a:lstStyle/>
        <a:p>
          <a:endParaRPr lang="en-US"/>
        </a:p>
      </dgm:t>
    </dgm:pt>
    <dgm:pt modelId="{0675A529-9809-42C3-B8CA-52F80E67160E}" type="sibTrans" cxnId="{0D046A1D-D47A-4706-83C0-9A290E89ED34}">
      <dgm:prSet/>
      <dgm:spPr/>
      <dgm:t>
        <a:bodyPr/>
        <a:lstStyle/>
        <a:p>
          <a:endParaRPr lang="en-US"/>
        </a:p>
      </dgm:t>
    </dgm:pt>
    <dgm:pt modelId="{7D7A0EB7-DFB8-45B9-8CA2-93A31EFB31E3}">
      <dgm:prSet/>
      <dgm:spPr/>
      <dgm:t>
        <a:bodyPr/>
        <a:lstStyle/>
        <a:p>
          <a:r>
            <a:rPr lang="en-US" dirty="0" smtClean="0"/>
            <a:t>Insert </a:t>
          </a:r>
          <a:endParaRPr lang="en-US" dirty="0"/>
        </a:p>
      </dgm:t>
    </dgm:pt>
    <dgm:pt modelId="{F9FE50F9-E021-4300-A130-6D12BB82804C}" type="parTrans" cxnId="{975B34FD-5B1A-4DC2-9E62-FBD52E855659}">
      <dgm:prSet/>
      <dgm:spPr/>
      <dgm:t>
        <a:bodyPr/>
        <a:lstStyle/>
        <a:p>
          <a:endParaRPr lang="en-US"/>
        </a:p>
      </dgm:t>
    </dgm:pt>
    <dgm:pt modelId="{D7C27612-EB5E-4361-9D01-CBF1F885FDF5}" type="sibTrans" cxnId="{975B34FD-5B1A-4DC2-9E62-FBD52E855659}">
      <dgm:prSet/>
      <dgm:spPr/>
      <dgm:t>
        <a:bodyPr/>
        <a:lstStyle/>
        <a:p>
          <a:endParaRPr lang="en-US"/>
        </a:p>
      </dgm:t>
    </dgm:pt>
    <dgm:pt modelId="{A0C6B9E8-2C88-483C-A82C-E3F83C273654}">
      <dgm:prSet/>
      <dgm:spPr/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22C2A40E-7FA3-4F65-8EBE-84B8DE4CBA12}" type="parTrans" cxnId="{A619282B-D875-4AD7-8643-9E5BADF47F4F}">
      <dgm:prSet/>
      <dgm:spPr/>
      <dgm:t>
        <a:bodyPr/>
        <a:lstStyle/>
        <a:p>
          <a:endParaRPr lang="en-US"/>
        </a:p>
      </dgm:t>
    </dgm:pt>
    <dgm:pt modelId="{39D7D149-6761-47B7-8E35-7A23F1F71329}" type="sibTrans" cxnId="{A619282B-D875-4AD7-8643-9E5BADF47F4F}">
      <dgm:prSet/>
      <dgm:spPr/>
      <dgm:t>
        <a:bodyPr/>
        <a:lstStyle/>
        <a:p>
          <a:endParaRPr lang="en-US"/>
        </a:p>
      </dgm:t>
    </dgm:pt>
    <dgm:pt modelId="{B56CE956-6E07-4F4B-AF6A-0DC769F55B66}">
      <dgm:prSet/>
      <dgm:spPr/>
      <dgm:t>
        <a:bodyPr/>
        <a:lstStyle/>
        <a:p>
          <a:r>
            <a:rPr lang="en-US" dirty="0" smtClean="0"/>
            <a:t>Update</a:t>
          </a:r>
          <a:endParaRPr lang="en-US" dirty="0"/>
        </a:p>
      </dgm:t>
    </dgm:pt>
    <dgm:pt modelId="{F8D570A7-2428-40C6-AA66-5ADA4585F112}" type="parTrans" cxnId="{8FEFA4E6-1C10-4B41-8EE4-F854EFA3EA19}">
      <dgm:prSet/>
      <dgm:spPr/>
      <dgm:t>
        <a:bodyPr/>
        <a:lstStyle/>
        <a:p>
          <a:endParaRPr lang="en-US"/>
        </a:p>
      </dgm:t>
    </dgm:pt>
    <dgm:pt modelId="{D0811AAF-046D-47DF-A025-683A935B69E9}" type="sibTrans" cxnId="{8FEFA4E6-1C10-4B41-8EE4-F854EFA3EA19}">
      <dgm:prSet/>
      <dgm:spPr/>
      <dgm:t>
        <a:bodyPr/>
        <a:lstStyle/>
        <a:p>
          <a:endParaRPr lang="en-US"/>
        </a:p>
      </dgm:t>
    </dgm:pt>
    <dgm:pt modelId="{9A81A259-2AB4-498E-9DD5-370BA5DC5E58}">
      <dgm:prSet/>
      <dgm:spPr/>
      <dgm:t>
        <a:bodyPr/>
        <a:lstStyle/>
        <a:p>
          <a:r>
            <a:rPr lang="en-US" dirty="0" smtClean="0"/>
            <a:t>Select </a:t>
          </a:r>
          <a:endParaRPr lang="en-US" dirty="0"/>
        </a:p>
      </dgm:t>
    </dgm:pt>
    <dgm:pt modelId="{A683638F-C6BD-43BF-95C7-A791D45B6026}" type="parTrans" cxnId="{C054859C-0EDE-4DD0-B8D4-25C44797CFCB}">
      <dgm:prSet/>
      <dgm:spPr/>
      <dgm:t>
        <a:bodyPr/>
        <a:lstStyle/>
        <a:p>
          <a:endParaRPr lang="en-US"/>
        </a:p>
      </dgm:t>
    </dgm:pt>
    <dgm:pt modelId="{D126D475-B1E9-4EEF-8B96-DE29F24E9B79}" type="sibTrans" cxnId="{C054859C-0EDE-4DD0-B8D4-25C44797CFCB}">
      <dgm:prSet/>
      <dgm:spPr/>
      <dgm:t>
        <a:bodyPr/>
        <a:lstStyle/>
        <a:p>
          <a:endParaRPr lang="en-US"/>
        </a:p>
      </dgm:t>
    </dgm:pt>
    <dgm:pt modelId="{784089A3-EF10-41E0-8EBD-84A11F31B75F}" type="pres">
      <dgm:prSet presAssocID="{BC60F35C-BDE0-45EA-B960-C5435639CD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3008742-37FE-40A8-9117-DBE157A4654E}" type="pres">
      <dgm:prSet presAssocID="{20CAD352-5E7C-4476-B93B-1D6590E3556B}" presName="hierRoot1" presStyleCnt="0">
        <dgm:presLayoutVars>
          <dgm:hierBranch val="init"/>
        </dgm:presLayoutVars>
      </dgm:prSet>
      <dgm:spPr/>
    </dgm:pt>
    <dgm:pt modelId="{6B109A97-AE29-4BA6-9CF7-076DB19E7857}" type="pres">
      <dgm:prSet presAssocID="{20CAD352-5E7C-4476-B93B-1D6590E3556B}" presName="rootComposite1" presStyleCnt="0"/>
      <dgm:spPr/>
    </dgm:pt>
    <dgm:pt modelId="{57D983A6-8DAC-4957-B4D9-EC5F2E1726AF}" type="pres">
      <dgm:prSet presAssocID="{20CAD352-5E7C-4476-B93B-1D6590E3556B}" presName="rootText1" presStyleLbl="node0" presStyleIdx="0" presStyleCnt="1" custLinFactNeighborX="-16319" custLinFactNeighborY="-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ADE9EB-2CDE-4599-B187-CE5571E893D0}" type="pres">
      <dgm:prSet presAssocID="{20CAD352-5E7C-4476-B93B-1D6590E3556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AF082E1-C277-4BB0-9EE7-4445956906AF}" type="pres">
      <dgm:prSet presAssocID="{20CAD352-5E7C-4476-B93B-1D6590E3556B}" presName="hierChild2" presStyleCnt="0"/>
      <dgm:spPr/>
    </dgm:pt>
    <dgm:pt modelId="{150F54C6-3DAD-4F3B-A69A-CB60406DF74A}" type="pres">
      <dgm:prSet presAssocID="{20CAD352-5E7C-4476-B93B-1D6590E3556B}" presName="hierChild3" presStyleCnt="0"/>
      <dgm:spPr/>
    </dgm:pt>
    <dgm:pt modelId="{65E44E0C-5FDE-4909-BD78-4909403CFEED}" type="pres">
      <dgm:prSet presAssocID="{3A29E6D5-57B6-4961-B078-87F27ABE5EF0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0D020CF3-259B-4A03-8191-5D5C49B95717}" type="pres">
      <dgm:prSet presAssocID="{29B44F77-9FCD-4EE0-989E-EDEAE7FB455C}" presName="hierRoot3" presStyleCnt="0">
        <dgm:presLayoutVars>
          <dgm:hierBranch val="init"/>
        </dgm:presLayoutVars>
      </dgm:prSet>
      <dgm:spPr/>
    </dgm:pt>
    <dgm:pt modelId="{396D0B01-3841-4ABB-B626-BAD550D2A41E}" type="pres">
      <dgm:prSet presAssocID="{29B44F77-9FCD-4EE0-989E-EDEAE7FB455C}" presName="rootComposite3" presStyleCnt="0"/>
      <dgm:spPr/>
    </dgm:pt>
    <dgm:pt modelId="{1C1CCAF2-0E0E-44D7-BD2F-898571CF40A7}" type="pres">
      <dgm:prSet presAssocID="{29B44F77-9FCD-4EE0-989E-EDEAE7FB455C}" presName="rootText3" presStyleLbl="asst1" presStyleIdx="0" presStyleCnt="3" custScaleX="221032" custLinFactNeighborX="-46497" custLinFactNeighborY="-264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F039D7-41BC-4BC1-97EE-30BB6185642E}" type="pres">
      <dgm:prSet presAssocID="{29B44F77-9FCD-4EE0-989E-EDEAE7FB455C}" presName="rootConnector3" presStyleLbl="asst1" presStyleIdx="0" presStyleCnt="3"/>
      <dgm:spPr/>
      <dgm:t>
        <a:bodyPr/>
        <a:lstStyle/>
        <a:p>
          <a:endParaRPr lang="en-US"/>
        </a:p>
      </dgm:t>
    </dgm:pt>
    <dgm:pt modelId="{76DBCA67-1160-42F9-913A-4F449052CEA6}" type="pres">
      <dgm:prSet presAssocID="{29B44F77-9FCD-4EE0-989E-EDEAE7FB455C}" presName="hierChild6" presStyleCnt="0"/>
      <dgm:spPr/>
    </dgm:pt>
    <dgm:pt modelId="{CCCF205A-D4A6-4BBF-A7A7-AEAF7D9141F9}" type="pres">
      <dgm:prSet presAssocID="{76F62F87-405D-4ADD-A42F-4EB53093E9C2}" presName="Name37" presStyleLbl="parChTrans1D3" presStyleIdx="0" presStyleCnt="7"/>
      <dgm:spPr/>
      <dgm:t>
        <a:bodyPr/>
        <a:lstStyle/>
        <a:p>
          <a:endParaRPr lang="en-US"/>
        </a:p>
      </dgm:t>
    </dgm:pt>
    <dgm:pt modelId="{1067B166-87A7-4366-B062-DFC2C851B52B}" type="pres">
      <dgm:prSet presAssocID="{4C942F26-5FAB-415D-BAA6-E4523FB40E2C}" presName="hierRoot2" presStyleCnt="0">
        <dgm:presLayoutVars>
          <dgm:hierBranch val="init"/>
        </dgm:presLayoutVars>
      </dgm:prSet>
      <dgm:spPr/>
    </dgm:pt>
    <dgm:pt modelId="{4D951FD6-AC1D-4322-BB3E-805C928EA83F}" type="pres">
      <dgm:prSet presAssocID="{4C942F26-5FAB-415D-BAA6-E4523FB40E2C}" presName="rootComposite" presStyleCnt="0"/>
      <dgm:spPr/>
    </dgm:pt>
    <dgm:pt modelId="{6A1E051D-07E7-4AF9-A83E-72C9519F5CD0}" type="pres">
      <dgm:prSet presAssocID="{4C942F26-5FAB-415D-BAA6-E4523FB40E2C}" presName="rootText" presStyleLbl="node3" presStyleIdx="0" presStyleCnt="6" custLinFactX="-100000" custLinFactNeighborX="-157889" custLinFactNeighborY="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1B29A5-361A-401D-AE11-35996C376808}" type="pres">
      <dgm:prSet presAssocID="{4C942F26-5FAB-415D-BAA6-E4523FB40E2C}" presName="rootConnector" presStyleLbl="node3" presStyleIdx="0" presStyleCnt="6"/>
      <dgm:spPr/>
      <dgm:t>
        <a:bodyPr/>
        <a:lstStyle/>
        <a:p>
          <a:endParaRPr lang="en-US"/>
        </a:p>
      </dgm:t>
    </dgm:pt>
    <dgm:pt modelId="{91A85676-1FE2-4C43-B4F8-B42EDB490EB6}" type="pres">
      <dgm:prSet presAssocID="{4C942F26-5FAB-415D-BAA6-E4523FB40E2C}" presName="hierChild4" presStyleCnt="0"/>
      <dgm:spPr/>
    </dgm:pt>
    <dgm:pt modelId="{00C84C86-CA8E-4811-8A50-370171506795}" type="pres">
      <dgm:prSet presAssocID="{4C942F26-5FAB-415D-BAA6-E4523FB40E2C}" presName="hierChild5" presStyleCnt="0"/>
      <dgm:spPr/>
    </dgm:pt>
    <dgm:pt modelId="{5EE77F85-F737-487F-A76E-0BEC59903014}" type="pres">
      <dgm:prSet presAssocID="{DFCF4FF6-B70F-410E-9B98-BDA113B1A343}" presName="Name37" presStyleLbl="parChTrans1D3" presStyleIdx="1" presStyleCnt="7"/>
      <dgm:spPr/>
      <dgm:t>
        <a:bodyPr/>
        <a:lstStyle/>
        <a:p>
          <a:endParaRPr lang="en-US"/>
        </a:p>
      </dgm:t>
    </dgm:pt>
    <dgm:pt modelId="{B86D8E04-9739-48D1-8D24-69C5F6888D2A}" type="pres">
      <dgm:prSet presAssocID="{4875E8A8-846A-4578-BF8F-612D7574667B}" presName="hierRoot2" presStyleCnt="0">
        <dgm:presLayoutVars>
          <dgm:hierBranch val="init"/>
        </dgm:presLayoutVars>
      </dgm:prSet>
      <dgm:spPr/>
    </dgm:pt>
    <dgm:pt modelId="{C941ED6A-B0D2-4A71-B95B-B5F525486618}" type="pres">
      <dgm:prSet presAssocID="{4875E8A8-846A-4578-BF8F-612D7574667B}" presName="rootComposite" presStyleCnt="0"/>
      <dgm:spPr/>
    </dgm:pt>
    <dgm:pt modelId="{24C52140-3B23-42D9-90AB-5971737E5295}" type="pres">
      <dgm:prSet presAssocID="{4875E8A8-846A-4578-BF8F-612D7574667B}" presName="rootText" presStyleLbl="node3" presStyleIdx="1" presStyleCnt="6" custScaleX="111577" custLinFactX="-100000" custLinFactNeighborX="-180685" custLinFactNeighborY="497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915715-2918-406E-9507-4619D7008BF5}" type="pres">
      <dgm:prSet presAssocID="{4875E8A8-846A-4578-BF8F-612D7574667B}" presName="rootConnector" presStyleLbl="node3" presStyleIdx="1" presStyleCnt="6"/>
      <dgm:spPr/>
      <dgm:t>
        <a:bodyPr/>
        <a:lstStyle/>
        <a:p>
          <a:endParaRPr lang="en-US"/>
        </a:p>
      </dgm:t>
    </dgm:pt>
    <dgm:pt modelId="{D04D5D49-418E-48CA-B28E-11BEFB4346BC}" type="pres">
      <dgm:prSet presAssocID="{4875E8A8-846A-4578-BF8F-612D7574667B}" presName="hierChild4" presStyleCnt="0"/>
      <dgm:spPr/>
    </dgm:pt>
    <dgm:pt modelId="{12476F0A-EC2C-4D2C-A703-CE2A0E687110}" type="pres">
      <dgm:prSet presAssocID="{4875E8A8-846A-4578-BF8F-612D7574667B}" presName="hierChild5" presStyleCnt="0"/>
      <dgm:spPr/>
    </dgm:pt>
    <dgm:pt modelId="{43853CF5-E47F-46F5-8BF1-A2B63E94399C}" type="pres">
      <dgm:prSet presAssocID="{29B44F77-9FCD-4EE0-989E-EDEAE7FB455C}" presName="hierChild7" presStyleCnt="0"/>
      <dgm:spPr/>
    </dgm:pt>
    <dgm:pt modelId="{478827EE-6ED2-40FF-9375-DF73999537CF}" type="pres">
      <dgm:prSet presAssocID="{31A7994B-0DD8-48FA-937C-1AB0E82A6182}" presName="Name111" presStyleLbl="parChTrans1D3" presStyleIdx="2" presStyleCnt="7"/>
      <dgm:spPr/>
      <dgm:t>
        <a:bodyPr/>
        <a:lstStyle/>
        <a:p>
          <a:endParaRPr lang="en-US"/>
        </a:p>
      </dgm:t>
    </dgm:pt>
    <dgm:pt modelId="{A0E3F7CB-6668-4C41-8639-91EC872276F5}" type="pres">
      <dgm:prSet presAssocID="{B98236AE-B4AD-4962-80D6-C371143F0D06}" presName="hierRoot3" presStyleCnt="0">
        <dgm:presLayoutVars>
          <dgm:hierBranch val="init"/>
        </dgm:presLayoutVars>
      </dgm:prSet>
      <dgm:spPr/>
    </dgm:pt>
    <dgm:pt modelId="{4A46B3BE-4912-4877-94C7-417C88BCB579}" type="pres">
      <dgm:prSet presAssocID="{B98236AE-B4AD-4962-80D6-C371143F0D06}" presName="rootComposite3" presStyleCnt="0"/>
      <dgm:spPr/>
    </dgm:pt>
    <dgm:pt modelId="{F077E9C2-1119-4F0B-B867-81FE1D41805B}" type="pres">
      <dgm:prSet presAssocID="{B98236AE-B4AD-4962-80D6-C371143F0D06}" presName="rootText3" presStyleLbl="asst1" presStyleIdx="1" presStyleCnt="3" custLinFactX="-18197" custLinFactNeighborX="-100000" custLinFactNeighborY="-126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E66BE4-B186-428F-BF99-CAF05CBAF777}" type="pres">
      <dgm:prSet presAssocID="{B98236AE-B4AD-4962-80D6-C371143F0D06}" presName="rootConnector3" presStyleLbl="asst1" presStyleIdx="1" presStyleCnt="3"/>
      <dgm:spPr/>
      <dgm:t>
        <a:bodyPr/>
        <a:lstStyle/>
        <a:p>
          <a:endParaRPr lang="en-US"/>
        </a:p>
      </dgm:t>
    </dgm:pt>
    <dgm:pt modelId="{CA44AED7-D14D-4B2C-AAAB-E7A11980383A}" type="pres">
      <dgm:prSet presAssocID="{B98236AE-B4AD-4962-80D6-C371143F0D06}" presName="hierChild6" presStyleCnt="0"/>
      <dgm:spPr/>
    </dgm:pt>
    <dgm:pt modelId="{FA66D668-CA8D-4724-8C6C-4FDA725FCF86}" type="pres">
      <dgm:prSet presAssocID="{B98236AE-B4AD-4962-80D6-C371143F0D06}" presName="hierChild7" presStyleCnt="0"/>
      <dgm:spPr/>
    </dgm:pt>
    <dgm:pt modelId="{36850209-7B9B-4184-9BAC-61595103A9F1}" type="pres">
      <dgm:prSet presAssocID="{A997F4B2-811F-49A4-AB5A-F98CCAF1ACD4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57B83D2B-C777-4564-A4E2-9C4327B7092B}" type="pres">
      <dgm:prSet presAssocID="{EACF7185-FF21-4EF7-9675-0981054FC725}" presName="hierRoot3" presStyleCnt="0">
        <dgm:presLayoutVars>
          <dgm:hierBranch val="init"/>
        </dgm:presLayoutVars>
      </dgm:prSet>
      <dgm:spPr/>
    </dgm:pt>
    <dgm:pt modelId="{3B204DCF-0A18-4862-AFB8-39382EFC2391}" type="pres">
      <dgm:prSet presAssocID="{EACF7185-FF21-4EF7-9675-0981054FC725}" presName="rootComposite3" presStyleCnt="0"/>
      <dgm:spPr/>
    </dgm:pt>
    <dgm:pt modelId="{4C6B787D-91AA-4161-B4BA-D96019E0D372}" type="pres">
      <dgm:prSet presAssocID="{EACF7185-FF21-4EF7-9675-0981054FC725}" presName="rootText3" presStyleLbl="asst1" presStyleIdx="2" presStyleCnt="3" custScaleX="177515" custLinFactNeighborX="76653" custLinFactNeighborY="-264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468DBA-9347-476D-8761-C81A7657203C}" type="pres">
      <dgm:prSet presAssocID="{EACF7185-FF21-4EF7-9675-0981054FC725}" presName="rootConnector3" presStyleLbl="asst1" presStyleIdx="2" presStyleCnt="3"/>
      <dgm:spPr/>
      <dgm:t>
        <a:bodyPr/>
        <a:lstStyle/>
        <a:p>
          <a:endParaRPr lang="en-US"/>
        </a:p>
      </dgm:t>
    </dgm:pt>
    <dgm:pt modelId="{68DC1EF5-5065-4629-B3A1-2A811210B980}" type="pres">
      <dgm:prSet presAssocID="{EACF7185-FF21-4EF7-9675-0981054FC725}" presName="hierChild6" presStyleCnt="0"/>
      <dgm:spPr/>
    </dgm:pt>
    <dgm:pt modelId="{E522690A-8DCB-4337-86B4-68F6A42FDF99}" type="pres">
      <dgm:prSet presAssocID="{F9FE50F9-E021-4300-A130-6D12BB82804C}" presName="Name37" presStyleLbl="parChTrans1D3" presStyleIdx="3" presStyleCnt="7"/>
      <dgm:spPr/>
      <dgm:t>
        <a:bodyPr/>
        <a:lstStyle/>
        <a:p>
          <a:endParaRPr lang="en-US"/>
        </a:p>
      </dgm:t>
    </dgm:pt>
    <dgm:pt modelId="{03E4F1FF-A7D6-4752-8D29-410514CCE41E}" type="pres">
      <dgm:prSet presAssocID="{7D7A0EB7-DFB8-45B9-8CA2-93A31EFB31E3}" presName="hierRoot2" presStyleCnt="0">
        <dgm:presLayoutVars>
          <dgm:hierBranch val="init"/>
        </dgm:presLayoutVars>
      </dgm:prSet>
      <dgm:spPr/>
    </dgm:pt>
    <dgm:pt modelId="{67323B71-D903-4ED2-B887-7B2372DE2E84}" type="pres">
      <dgm:prSet presAssocID="{7D7A0EB7-DFB8-45B9-8CA2-93A31EFB31E3}" presName="rootComposite" presStyleCnt="0"/>
      <dgm:spPr/>
    </dgm:pt>
    <dgm:pt modelId="{325F0E6D-8AA4-4590-8C4E-805CB19A585A}" type="pres">
      <dgm:prSet presAssocID="{7D7A0EB7-DFB8-45B9-8CA2-93A31EFB31E3}" presName="rootText" presStyleLbl="node3" presStyleIdx="2" presStyleCnt="6" custLinFactX="2338" custLinFactNeighborX="100000" custLinFactNeighborY="-288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8F3EDF-6B13-4744-B431-72EDB022969D}" type="pres">
      <dgm:prSet presAssocID="{7D7A0EB7-DFB8-45B9-8CA2-93A31EFB31E3}" presName="rootConnector" presStyleLbl="node3" presStyleIdx="2" presStyleCnt="6"/>
      <dgm:spPr/>
      <dgm:t>
        <a:bodyPr/>
        <a:lstStyle/>
        <a:p>
          <a:endParaRPr lang="en-US"/>
        </a:p>
      </dgm:t>
    </dgm:pt>
    <dgm:pt modelId="{DC656246-052F-4BC7-BB64-5F85170767DF}" type="pres">
      <dgm:prSet presAssocID="{7D7A0EB7-DFB8-45B9-8CA2-93A31EFB31E3}" presName="hierChild4" presStyleCnt="0"/>
      <dgm:spPr/>
    </dgm:pt>
    <dgm:pt modelId="{B72010C2-76CD-4634-8C08-3DFAF9907E57}" type="pres">
      <dgm:prSet presAssocID="{7D7A0EB7-DFB8-45B9-8CA2-93A31EFB31E3}" presName="hierChild5" presStyleCnt="0"/>
      <dgm:spPr/>
    </dgm:pt>
    <dgm:pt modelId="{425BE71C-DF67-422E-B6FF-6AAF2E513987}" type="pres">
      <dgm:prSet presAssocID="{22C2A40E-7FA3-4F65-8EBE-84B8DE4CBA12}" presName="Name37" presStyleLbl="parChTrans1D3" presStyleIdx="4" presStyleCnt="7"/>
      <dgm:spPr/>
      <dgm:t>
        <a:bodyPr/>
        <a:lstStyle/>
        <a:p>
          <a:endParaRPr lang="en-US"/>
        </a:p>
      </dgm:t>
    </dgm:pt>
    <dgm:pt modelId="{3BA090EB-FB32-48D6-9A40-E3A98F06DD62}" type="pres">
      <dgm:prSet presAssocID="{A0C6B9E8-2C88-483C-A82C-E3F83C273654}" presName="hierRoot2" presStyleCnt="0">
        <dgm:presLayoutVars>
          <dgm:hierBranch val="init"/>
        </dgm:presLayoutVars>
      </dgm:prSet>
      <dgm:spPr/>
    </dgm:pt>
    <dgm:pt modelId="{5852D229-C43E-48F3-8148-1A60F2A1C11D}" type="pres">
      <dgm:prSet presAssocID="{A0C6B9E8-2C88-483C-A82C-E3F83C273654}" presName="rootComposite" presStyleCnt="0"/>
      <dgm:spPr/>
    </dgm:pt>
    <dgm:pt modelId="{F8608AE5-B469-47B0-972A-FCC6FAA2986F}" type="pres">
      <dgm:prSet presAssocID="{A0C6B9E8-2C88-483C-A82C-E3F83C273654}" presName="rootText" presStyleLbl="node3" presStyleIdx="3" presStyleCnt="6" custLinFactX="64002" custLinFactNeighborX="100000" custLinFactNeighborY="-361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21CA8C-DDB7-4865-A3F6-4365F2D9DBE2}" type="pres">
      <dgm:prSet presAssocID="{A0C6B9E8-2C88-483C-A82C-E3F83C273654}" presName="rootConnector" presStyleLbl="node3" presStyleIdx="3" presStyleCnt="6"/>
      <dgm:spPr/>
      <dgm:t>
        <a:bodyPr/>
        <a:lstStyle/>
        <a:p>
          <a:endParaRPr lang="en-US"/>
        </a:p>
      </dgm:t>
    </dgm:pt>
    <dgm:pt modelId="{8F8D1285-0BA3-4CA6-9270-A08C22FC1E8D}" type="pres">
      <dgm:prSet presAssocID="{A0C6B9E8-2C88-483C-A82C-E3F83C273654}" presName="hierChild4" presStyleCnt="0"/>
      <dgm:spPr/>
    </dgm:pt>
    <dgm:pt modelId="{064315B5-610D-42EE-8C6A-0B8D97080CEA}" type="pres">
      <dgm:prSet presAssocID="{A0C6B9E8-2C88-483C-A82C-E3F83C273654}" presName="hierChild5" presStyleCnt="0"/>
      <dgm:spPr/>
    </dgm:pt>
    <dgm:pt modelId="{97DA21D8-33DF-40CE-8B1B-C69FAAE10F0B}" type="pres">
      <dgm:prSet presAssocID="{F8D570A7-2428-40C6-AA66-5ADA4585F112}" presName="Name37" presStyleLbl="parChTrans1D3" presStyleIdx="5" presStyleCnt="7"/>
      <dgm:spPr/>
      <dgm:t>
        <a:bodyPr/>
        <a:lstStyle/>
        <a:p>
          <a:endParaRPr lang="en-US"/>
        </a:p>
      </dgm:t>
    </dgm:pt>
    <dgm:pt modelId="{C9669068-D108-47A7-AEAC-3A68758E50C2}" type="pres">
      <dgm:prSet presAssocID="{B56CE956-6E07-4F4B-AF6A-0DC769F55B66}" presName="hierRoot2" presStyleCnt="0">
        <dgm:presLayoutVars>
          <dgm:hierBranch val="init"/>
        </dgm:presLayoutVars>
      </dgm:prSet>
      <dgm:spPr/>
    </dgm:pt>
    <dgm:pt modelId="{42CFB60A-BEBE-4F8C-A7A4-C46EF14363BC}" type="pres">
      <dgm:prSet presAssocID="{B56CE956-6E07-4F4B-AF6A-0DC769F55B66}" presName="rootComposite" presStyleCnt="0"/>
      <dgm:spPr/>
    </dgm:pt>
    <dgm:pt modelId="{05832031-3E01-487A-9917-E5992758448C}" type="pres">
      <dgm:prSet presAssocID="{B56CE956-6E07-4F4B-AF6A-0DC769F55B66}" presName="rootText" presStyleLbl="node3" presStyleIdx="4" presStyleCnt="6" custLinFactX="7887" custLinFactNeighborX="100000" custLinFactNeighborY="-242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0CCAAA-3011-4DDE-8ACA-C8CA40C44438}" type="pres">
      <dgm:prSet presAssocID="{B56CE956-6E07-4F4B-AF6A-0DC769F55B66}" presName="rootConnector" presStyleLbl="node3" presStyleIdx="4" presStyleCnt="6"/>
      <dgm:spPr/>
      <dgm:t>
        <a:bodyPr/>
        <a:lstStyle/>
        <a:p>
          <a:endParaRPr lang="en-US"/>
        </a:p>
      </dgm:t>
    </dgm:pt>
    <dgm:pt modelId="{25F7BF13-DD29-4DAF-902D-9F40154786AF}" type="pres">
      <dgm:prSet presAssocID="{B56CE956-6E07-4F4B-AF6A-0DC769F55B66}" presName="hierChild4" presStyleCnt="0"/>
      <dgm:spPr/>
    </dgm:pt>
    <dgm:pt modelId="{2AD56C7F-EBB2-4409-BC74-134044C9D792}" type="pres">
      <dgm:prSet presAssocID="{B56CE956-6E07-4F4B-AF6A-0DC769F55B66}" presName="hierChild5" presStyleCnt="0"/>
      <dgm:spPr/>
    </dgm:pt>
    <dgm:pt modelId="{76F5C27C-5B5D-47BA-8AAD-3CE5D9FAB6C0}" type="pres">
      <dgm:prSet presAssocID="{A683638F-C6BD-43BF-95C7-A791D45B6026}" presName="Name37" presStyleLbl="parChTrans1D3" presStyleIdx="6" presStyleCnt="7"/>
      <dgm:spPr/>
      <dgm:t>
        <a:bodyPr/>
        <a:lstStyle/>
        <a:p>
          <a:endParaRPr lang="en-US"/>
        </a:p>
      </dgm:t>
    </dgm:pt>
    <dgm:pt modelId="{E89BBD9B-E82F-4FEA-8C40-530AC149CC5A}" type="pres">
      <dgm:prSet presAssocID="{9A81A259-2AB4-498E-9DD5-370BA5DC5E58}" presName="hierRoot2" presStyleCnt="0">
        <dgm:presLayoutVars>
          <dgm:hierBranch val="init"/>
        </dgm:presLayoutVars>
      </dgm:prSet>
      <dgm:spPr/>
    </dgm:pt>
    <dgm:pt modelId="{EE6B684F-509C-49E2-9F35-BE83DE25CBA0}" type="pres">
      <dgm:prSet presAssocID="{9A81A259-2AB4-498E-9DD5-370BA5DC5E58}" presName="rootComposite" presStyleCnt="0"/>
      <dgm:spPr/>
    </dgm:pt>
    <dgm:pt modelId="{018278E5-F838-4D7B-B01B-E26F42B437CB}" type="pres">
      <dgm:prSet presAssocID="{9A81A259-2AB4-498E-9DD5-370BA5DC5E58}" presName="rootText" presStyleLbl="node3" presStyleIdx="5" presStyleCnt="6" custLinFactX="56403" custLinFactNeighborX="100000" custLinFactNeighborY="44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0EA705-E186-4EE9-A20B-227ACEE774E1}" type="pres">
      <dgm:prSet presAssocID="{9A81A259-2AB4-498E-9DD5-370BA5DC5E58}" presName="rootConnector" presStyleLbl="node3" presStyleIdx="5" presStyleCnt="6"/>
      <dgm:spPr/>
      <dgm:t>
        <a:bodyPr/>
        <a:lstStyle/>
        <a:p>
          <a:endParaRPr lang="en-US"/>
        </a:p>
      </dgm:t>
    </dgm:pt>
    <dgm:pt modelId="{C6505ACF-078F-4453-AAF8-70DABFD4EA82}" type="pres">
      <dgm:prSet presAssocID="{9A81A259-2AB4-498E-9DD5-370BA5DC5E58}" presName="hierChild4" presStyleCnt="0"/>
      <dgm:spPr/>
    </dgm:pt>
    <dgm:pt modelId="{1662E18F-FEA1-49FF-B663-F5B5672250D6}" type="pres">
      <dgm:prSet presAssocID="{9A81A259-2AB4-498E-9DD5-370BA5DC5E58}" presName="hierChild5" presStyleCnt="0"/>
      <dgm:spPr/>
    </dgm:pt>
    <dgm:pt modelId="{2FCBA32E-2249-45A7-AAEB-F78743A4C76C}" type="pres">
      <dgm:prSet presAssocID="{EACF7185-FF21-4EF7-9675-0981054FC725}" presName="hierChild7" presStyleCnt="0"/>
      <dgm:spPr/>
    </dgm:pt>
  </dgm:ptLst>
  <dgm:cxnLst>
    <dgm:cxn modelId="{6F486A0B-7F05-4E0A-9BF6-F587740AF19F}" type="presOf" srcId="{B98236AE-B4AD-4962-80D6-C371143F0D06}" destId="{45E66BE4-B186-428F-BF99-CAF05CBAF777}" srcOrd="1" destOrd="0" presId="urn:microsoft.com/office/officeart/2005/8/layout/orgChart1"/>
    <dgm:cxn modelId="{C054859C-0EDE-4DD0-B8D4-25C44797CFCB}" srcId="{EACF7185-FF21-4EF7-9675-0981054FC725}" destId="{9A81A259-2AB4-498E-9DD5-370BA5DC5E58}" srcOrd="3" destOrd="0" parTransId="{A683638F-C6BD-43BF-95C7-A791D45B6026}" sibTransId="{D126D475-B1E9-4EEF-8B96-DE29F24E9B79}"/>
    <dgm:cxn modelId="{4A873C9A-F00C-4AA0-A33B-DAA813432051}" type="presOf" srcId="{F8D570A7-2428-40C6-AA66-5ADA4585F112}" destId="{97DA21D8-33DF-40CE-8B1B-C69FAAE10F0B}" srcOrd="0" destOrd="0" presId="urn:microsoft.com/office/officeart/2005/8/layout/orgChart1"/>
    <dgm:cxn modelId="{A16C77D8-5F4D-4E59-BCAC-E630772A1BDF}" type="presOf" srcId="{22C2A40E-7FA3-4F65-8EBE-84B8DE4CBA12}" destId="{425BE71C-DF67-422E-B6FF-6AAF2E513987}" srcOrd="0" destOrd="0" presId="urn:microsoft.com/office/officeart/2005/8/layout/orgChart1"/>
    <dgm:cxn modelId="{0DECDCB3-0081-4877-A74E-D05DA525F2A1}" type="presOf" srcId="{9A81A259-2AB4-498E-9DD5-370BA5DC5E58}" destId="{A80EA705-E186-4EE9-A20B-227ACEE774E1}" srcOrd="1" destOrd="0" presId="urn:microsoft.com/office/officeart/2005/8/layout/orgChart1"/>
    <dgm:cxn modelId="{8B9FAB56-7BE5-4BD3-A539-9CA6BCAB6370}" srcId="{29B44F77-9FCD-4EE0-989E-EDEAE7FB455C}" destId="{4C942F26-5FAB-415D-BAA6-E4523FB40E2C}" srcOrd="1" destOrd="0" parTransId="{76F62F87-405D-4ADD-A42F-4EB53093E9C2}" sibTransId="{382C8315-C61C-41FE-8B2C-97FAA669D716}"/>
    <dgm:cxn modelId="{D0F2DF77-59F7-4C49-9F65-78BEBF46097C}" type="presOf" srcId="{A0C6B9E8-2C88-483C-A82C-E3F83C273654}" destId="{F8608AE5-B469-47B0-972A-FCC6FAA2986F}" srcOrd="0" destOrd="0" presId="urn:microsoft.com/office/officeart/2005/8/layout/orgChart1"/>
    <dgm:cxn modelId="{975B34FD-5B1A-4DC2-9E62-FBD52E855659}" srcId="{EACF7185-FF21-4EF7-9675-0981054FC725}" destId="{7D7A0EB7-DFB8-45B9-8CA2-93A31EFB31E3}" srcOrd="0" destOrd="0" parTransId="{F9FE50F9-E021-4300-A130-6D12BB82804C}" sibTransId="{D7C27612-EB5E-4361-9D01-CBF1F885FDF5}"/>
    <dgm:cxn modelId="{155F3782-6B3C-44B9-A548-8ECD67853D9E}" srcId="{20CAD352-5E7C-4476-B93B-1D6590E3556B}" destId="{29B44F77-9FCD-4EE0-989E-EDEAE7FB455C}" srcOrd="0" destOrd="0" parTransId="{3A29E6D5-57B6-4961-B078-87F27ABE5EF0}" sibTransId="{A40A06A0-7CBF-4578-947E-659BC26F695B}"/>
    <dgm:cxn modelId="{3D8B2239-FC3F-4CBA-8116-BB5A90D35C37}" type="presOf" srcId="{20CAD352-5E7C-4476-B93B-1D6590E3556B}" destId="{22ADE9EB-2CDE-4599-B187-CE5571E893D0}" srcOrd="1" destOrd="0" presId="urn:microsoft.com/office/officeart/2005/8/layout/orgChart1"/>
    <dgm:cxn modelId="{A619282B-D875-4AD7-8643-9E5BADF47F4F}" srcId="{EACF7185-FF21-4EF7-9675-0981054FC725}" destId="{A0C6B9E8-2C88-483C-A82C-E3F83C273654}" srcOrd="1" destOrd="0" parTransId="{22C2A40E-7FA3-4F65-8EBE-84B8DE4CBA12}" sibTransId="{39D7D149-6761-47B7-8E35-7A23F1F71329}"/>
    <dgm:cxn modelId="{9EB213AC-74C5-44CF-A644-15D9FEED635F}" type="presOf" srcId="{9A81A259-2AB4-498E-9DD5-370BA5DC5E58}" destId="{018278E5-F838-4D7B-B01B-E26F42B437CB}" srcOrd="0" destOrd="0" presId="urn:microsoft.com/office/officeart/2005/8/layout/orgChart1"/>
    <dgm:cxn modelId="{F0A9553D-3F7B-400F-8053-26FE1BCEF8EF}" type="presOf" srcId="{4875E8A8-846A-4578-BF8F-612D7574667B}" destId="{24C52140-3B23-42D9-90AB-5971737E5295}" srcOrd="0" destOrd="0" presId="urn:microsoft.com/office/officeart/2005/8/layout/orgChart1"/>
    <dgm:cxn modelId="{A236DC75-B7C0-4BA0-B4B6-09829B7C08A4}" type="presOf" srcId="{29B44F77-9FCD-4EE0-989E-EDEAE7FB455C}" destId="{1C1CCAF2-0E0E-44D7-BD2F-898571CF40A7}" srcOrd="0" destOrd="0" presId="urn:microsoft.com/office/officeart/2005/8/layout/orgChart1"/>
    <dgm:cxn modelId="{BF2773A2-980E-40C8-A2F9-9DB3B801B422}" type="presOf" srcId="{BC60F35C-BDE0-45EA-B960-C5435639CD39}" destId="{784089A3-EF10-41E0-8EBD-84A11F31B75F}" srcOrd="0" destOrd="0" presId="urn:microsoft.com/office/officeart/2005/8/layout/orgChart1"/>
    <dgm:cxn modelId="{EF103186-6A5C-4EE3-86B8-6D7CB41D16D7}" srcId="{29B44F77-9FCD-4EE0-989E-EDEAE7FB455C}" destId="{B98236AE-B4AD-4962-80D6-C371143F0D06}" srcOrd="0" destOrd="0" parTransId="{31A7994B-0DD8-48FA-937C-1AB0E82A6182}" sibTransId="{A118ED48-B01E-4461-9DEF-DE98559CB772}"/>
    <dgm:cxn modelId="{165BA348-ABFC-4085-9309-BFAE6B24B2DE}" type="presOf" srcId="{31A7994B-0DD8-48FA-937C-1AB0E82A6182}" destId="{478827EE-6ED2-40FF-9375-DF73999537CF}" srcOrd="0" destOrd="0" presId="urn:microsoft.com/office/officeart/2005/8/layout/orgChart1"/>
    <dgm:cxn modelId="{C1EAB7FC-7A11-4021-BE64-247B93EF2410}" srcId="{20CAD352-5E7C-4476-B93B-1D6590E3556B}" destId="{EACF7185-FF21-4EF7-9675-0981054FC725}" srcOrd="1" destOrd="0" parTransId="{A997F4B2-811F-49A4-AB5A-F98CCAF1ACD4}" sibTransId="{62BDBF37-4DC1-4B09-BD47-4043D42F0256}"/>
    <dgm:cxn modelId="{11628E01-6C10-4F7E-AE34-A1E0583EF3B3}" type="presOf" srcId="{A683638F-C6BD-43BF-95C7-A791D45B6026}" destId="{76F5C27C-5B5D-47BA-8AAD-3CE5D9FAB6C0}" srcOrd="0" destOrd="0" presId="urn:microsoft.com/office/officeart/2005/8/layout/orgChart1"/>
    <dgm:cxn modelId="{93183841-BEA1-4AC3-B914-E74638DB9568}" type="presOf" srcId="{29B44F77-9FCD-4EE0-989E-EDEAE7FB455C}" destId="{9CF039D7-41BC-4BC1-97EE-30BB6185642E}" srcOrd="1" destOrd="0" presId="urn:microsoft.com/office/officeart/2005/8/layout/orgChart1"/>
    <dgm:cxn modelId="{C2084376-48E0-4E67-984B-1DAA6606C15C}" type="presOf" srcId="{B56CE956-6E07-4F4B-AF6A-0DC769F55B66}" destId="{05832031-3E01-487A-9917-E5992758448C}" srcOrd="0" destOrd="0" presId="urn:microsoft.com/office/officeart/2005/8/layout/orgChart1"/>
    <dgm:cxn modelId="{BF9D3F3F-9F9F-4F4B-B21B-C03CB4E4F98C}" type="presOf" srcId="{4875E8A8-846A-4578-BF8F-612D7574667B}" destId="{5D915715-2918-406E-9507-4619D7008BF5}" srcOrd="1" destOrd="0" presId="urn:microsoft.com/office/officeart/2005/8/layout/orgChart1"/>
    <dgm:cxn modelId="{25A09ED2-168C-4779-BA0C-17D8D4F6D088}" type="presOf" srcId="{EACF7185-FF21-4EF7-9675-0981054FC725}" destId="{4C6B787D-91AA-4161-B4BA-D96019E0D372}" srcOrd="0" destOrd="0" presId="urn:microsoft.com/office/officeart/2005/8/layout/orgChart1"/>
    <dgm:cxn modelId="{427239ED-91B3-4FD7-A8E0-B2962F03D43D}" type="presOf" srcId="{7D7A0EB7-DFB8-45B9-8CA2-93A31EFB31E3}" destId="{325F0E6D-8AA4-4590-8C4E-805CB19A585A}" srcOrd="0" destOrd="0" presId="urn:microsoft.com/office/officeart/2005/8/layout/orgChart1"/>
    <dgm:cxn modelId="{CA2BBF3A-707E-4AD5-A414-F3FA6AFFBDD1}" srcId="{BC60F35C-BDE0-45EA-B960-C5435639CD39}" destId="{20CAD352-5E7C-4476-B93B-1D6590E3556B}" srcOrd="0" destOrd="0" parTransId="{446144E6-5038-4F19-9DF3-069D50C77282}" sibTransId="{2DD70D22-4B51-4107-8E33-4F63FB3CAA9B}"/>
    <dgm:cxn modelId="{E3C30B7C-929F-4483-A3D1-2C84AA3C1B34}" type="presOf" srcId="{EACF7185-FF21-4EF7-9675-0981054FC725}" destId="{F6468DBA-9347-476D-8761-C81A7657203C}" srcOrd="1" destOrd="0" presId="urn:microsoft.com/office/officeart/2005/8/layout/orgChart1"/>
    <dgm:cxn modelId="{54EF2F0C-4504-44C4-B051-3B629723D66F}" type="presOf" srcId="{4C942F26-5FAB-415D-BAA6-E4523FB40E2C}" destId="{6A1E051D-07E7-4AF9-A83E-72C9519F5CD0}" srcOrd="0" destOrd="0" presId="urn:microsoft.com/office/officeart/2005/8/layout/orgChart1"/>
    <dgm:cxn modelId="{2D57A2C9-5E2C-4ED1-84BE-018C367EA3E3}" type="presOf" srcId="{A997F4B2-811F-49A4-AB5A-F98CCAF1ACD4}" destId="{36850209-7B9B-4184-9BAC-61595103A9F1}" srcOrd="0" destOrd="0" presId="urn:microsoft.com/office/officeart/2005/8/layout/orgChart1"/>
    <dgm:cxn modelId="{BF70536D-5BEA-4191-BDA5-04A2C4D5D3D2}" type="presOf" srcId="{DFCF4FF6-B70F-410E-9B98-BDA113B1A343}" destId="{5EE77F85-F737-487F-A76E-0BEC59903014}" srcOrd="0" destOrd="0" presId="urn:microsoft.com/office/officeart/2005/8/layout/orgChart1"/>
    <dgm:cxn modelId="{0A0DE983-337E-4005-A9AE-333DF4C88CEA}" type="presOf" srcId="{76F62F87-405D-4ADD-A42F-4EB53093E9C2}" destId="{CCCF205A-D4A6-4BBF-A7A7-AEAF7D9141F9}" srcOrd="0" destOrd="0" presId="urn:microsoft.com/office/officeart/2005/8/layout/orgChart1"/>
    <dgm:cxn modelId="{2646F3AD-14F5-4814-B866-A3E16E6E00EC}" type="presOf" srcId="{3A29E6D5-57B6-4961-B078-87F27ABE5EF0}" destId="{65E44E0C-5FDE-4909-BD78-4909403CFEED}" srcOrd="0" destOrd="0" presId="urn:microsoft.com/office/officeart/2005/8/layout/orgChart1"/>
    <dgm:cxn modelId="{55A9CE6F-0F25-4ADC-9E7F-84A43E997020}" type="presOf" srcId="{F9FE50F9-E021-4300-A130-6D12BB82804C}" destId="{E522690A-8DCB-4337-86B4-68F6A42FDF99}" srcOrd="0" destOrd="0" presId="urn:microsoft.com/office/officeart/2005/8/layout/orgChart1"/>
    <dgm:cxn modelId="{3159FE79-44B9-4E7A-A60B-A20C7C4BEBD1}" type="presOf" srcId="{A0C6B9E8-2C88-483C-A82C-E3F83C273654}" destId="{ED21CA8C-DDB7-4865-A3F6-4365F2D9DBE2}" srcOrd="1" destOrd="0" presId="urn:microsoft.com/office/officeart/2005/8/layout/orgChart1"/>
    <dgm:cxn modelId="{0D046A1D-D47A-4706-83C0-9A290E89ED34}" srcId="{29B44F77-9FCD-4EE0-989E-EDEAE7FB455C}" destId="{4875E8A8-846A-4578-BF8F-612D7574667B}" srcOrd="2" destOrd="0" parTransId="{DFCF4FF6-B70F-410E-9B98-BDA113B1A343}" sibTransId="{0675A529-9809-42C3-B8CA-52F80E67160E}"/>
    <dgm:cxn modelId="{035E4F3A-0731-449B-B29A-61EC542D16FC}" type="presOf" srcId="{4C942F26-5FAB-415D-BAA6-E4523FB40E2C}" destId="{491B29A5-361A-401D-AE11-35996C376808}" srcOrd="1" destOrd="0" presId="urn:microsoft.com/office/officeart/2005/8/layout/orgChart1"/>
    <dgm:cxn modelId="{0BACFC65-CF9E-4F11-9336-E463F42C1189}" type="presOf" srcId="{B98236AE-B4AD-4962-80D6-C371143F0D06}" destId="{F077E9C2-1119-4F0B-B867-81FE1D41805B}" srcOrd="0" destOrd="0" presId="urn:microsoft.com/office/officeart/2005/8/layout/orgChart1"/>
    <dgm:cxn modelId="{7DE42819-33AB-4DD2-9B01-6744117FAB6F}" type="presOf" srcId="{20CAD352-5E7C-4476-B93B-1D6590E3556B}" destId="{57D983A6-8DAC-4957-B4D9-EC5F2E1726AF}" srcOrd="0" destOrd="0" presId="urn:microsoft.com/office/officeart/2005/8/layout/orgChart1"/>
    <dgm:cxn modelId="{8FEFA4E6-1C10-4B41-8EE4-F854EFA3EA19}" srcId="{EACF7185-FF21-4EF7-9675-0981054FC725}" destId="{B56CE956-6E07-4F4B-AF6A-0DC769F55B66}" srcOrd="2" destOrd="0" parTransId="{F8D570A7-2428-40C6-AA66-5ADA4585F112}" sibTransId="{D0811AAF-046D-47DF-A025-683A935B69E9}"/>
    <dgm:cxn modelId="{C7515BB9-4ACB-47D7-9A3B-E16C158E0FB5}" type="presOf" srcId="{7D7A0EB7-DFB8-45B9-8CA2-93A31EFB31E3}" destId="{A28F3EDF-6B13-4744-B431-72EDB022969D}" srcOrd="1" destOrd="0" presId="urn:microsoft.com/office/officeart/2005/8/layout/orgChart1"/>
    <dgm:cxn modelId="{99D7E300-37C7-40E1-B285-9C1518084BA2}" type="presOf" srcId="{B56CE956-6E07-4F4B-AF6A-0DC769F55B66}" destId="{050CCAAA-3011-4DDE-8ACA-C8CA40C44438}" srcOrd="1" destOrd="0" presId="urn:microsoft.com/office/officeart/2005/8/layout/orgChart1"/>
    <dgm:cxn modelId="{6F14C27F-17D3-4801-A95C-3554539D2423}" type="presParOf" srcId="{784089A3-EF10-41E0-8EBD-84A11F31B75F}" destId="{83008742-37FE-40A8-9117-DBE157A4654E}" srcOrd="0" destOrd="0" presId="urn:microsoft.com/office/officeart/2005/8/layout/orgChart1"/>
    <dgm:cxn modelId="{19563029-72A2-43FA-869A-506CC4FB414B}" type="presParOf" srcId="{83008742-37FE-40A8-9117-DBE157A4654E}" destId="{6B109A97-AE29-4BA6-9CF7-076DB19E7857}" srcOrd="0" destOrd="0" presId="urn:microsoft.com/office/officeart/2005/8/layout/orgChart1"/>
    <dgm:cxn modelId="{1390B9C6-C5DF-46CE-BCDE-7B3375186349}" type="presParOf" srcId="{6B109A97-AE29-4BA6-9CF7-076DB19E7857}" destId="{57D983A6-8DAC-4957-B4D9-EC5F2E1726AF}" srcOrd="0" destOrd="0" presId="urn:microsoft.com/office/officeart/2005/8/layout/orgChart1"/>
    <dgm:cxn modelId="{44918535-9FAA-4865-9AEC-140690AA69CE}" type="presParOf" srcId="{6B109A97-AE29-4BA6-9CF7-076DB19E7857}" destId="{22ADE9EB-2CDE-4599-B187-CE5571E893D0}" srcOrd="1" destOrd="0" presId="urn:microsoft.com/office/officeart/2005/8/layout/orgChart1"/>
    <dgm:cxn modelId="{B2CF2374-C237-44F1-B551-6BE29CCFA13B}" type="presParOf" srcId="{83008742-37FE-40A8-9117-DBE157A4654E}" destId="{1AF082E1-C277-4BB0-9EE7-4445956906AF}" srcOrd="1" destOrd="0" presId="urn:microsoft.com/office/officeart/2005/8/layout/orgChart1"/>
    <dgm:cxn modelId="{080E1291-CE30-4661-9D11-14581BFA9A0E}" type="presParOf" srcId="{83008742-37FE-40A8-9117-DBE157A4654E}" destId="{150F54C6-3DAD-4F3B-A69A-CB60406DF74A}" srcOrd="2" destOrd="0" presId="urn:microsoft.com/office/officeart/2005/8/layout/orgChart1"/>
    <dgm:cxn modelId="{E4CEF050-BB6B-4B09-B5CD-AE89B9799E11}" type="presParOf" srcId="{150F54C6-3DAD-4F3B-A69A-CB60406DF74A}" destId="{65E44E0C-5FDE-4909-BD78-4909403CFEED}" srcOrd="0" destOrd="0" presId="urn:microsoft.com/office/officeart/2005/8/layout/orgChart1"/>
    <dgm:cxn modelId="{5C7EF94F-B933-4EA9-8482-9303B937BC95}" type="presParOf" srcId="{150F54C6-3DAD-4F3B-A69A-CB60406DF74A}" destId="{0D020CF3-259B-4A03-8191-5D5C49B95717}" srcOrd="1" destOrd="0" presId="urn:microsoft.com/office/officeart/2005/8/layout/orgChart1"/>
    <dgm:cxn modelId="{99532076-7305-49F9-8624-4554483F1981}" type="presParOf" srcId="{0D020CF3-259B-4A03-8191-5D5C49B95717}" destId="{396D0B01-3841-4ABB-B626-BAD550D2A41E}" srcOrd="0" destOrd="0" presId="urn:microsoft.com/office/officeart/2005/8/layout/orgChart1"/>
    <dgm:cxn modelId="{6ABC65FC-4474-4971-99D0-B567CA9187B3}" type="presParOf" srcId="{396D0B01-3841-4ABB-B626-BAD550D2A41E}" destId="{1C1CCAF2-0E0E-44D7-BD2F-898571CF40A7}" srcOrd="0" destOrd="0" presId="urn:microsoft.com/office/officeart/2005/8/layout/orgChart1"/>
    <dgm:cxn modelId="{26EC3B19-F063-4CF2-AF6F-6DD55F77119A}" type="presParOf" srcId="{396D0B01-3841-4ABB-B626-BAD550D2A41E}" destId="{9CF039D7-41BC-4BC1-97EE-30BB6185642E}" srcOrd="1" destOrd="0" presId="urn:microsoft.com/office/officeart/2005/8/layout/orgChart1"/>
    <dgm:cxn modelId="{0D4B34E8-6EC1-4066-A8BA-F5FDF7EDB533}" type="presParOf" srcId="{0D020CF3-259B-4A03-8191-5D5C49B95717}" destId="{76DBCA67-1160-42F9-913A-4F449052CEA6}" srcOrd="1" destOrd="0" presId="urn:microsoft.com/office/officeart/2005/8/layout/orgChart1"/>
    <dgm:cxn modelId="{10A31480-108C-4ED5-8961-B966FD83B2ED}" type="presParOf" srcId="{76DBCA67-1160-42F9-913A-4F449052CEA6}" destId="{CCCF205A-D4A6-4BBF-A7A7-AEAF7D9141F9}" srcOrd="0" destOrd="0" presId="urn:microsoft.com/office/officeart/2005/8/layout/orgChart1"/>
    <dgm:cxn modelId="{A6CD03CD-EFDB-43A9-BE84-7EF56181829B}" type="presParOf" srcId="{76DBCA67-1160-42F9-913A-4F449052CEA6}" destId="{1067B166-87A7-4366-B062-DFC2C851B52B}" srcOrd="1" destOrd="0" presId="urn:microsoft.com/office/officeart/2005/8/layout/orgChart1"/>
    <dgm:cxn modelId="{41303C00-CEDB-48AC-9F50-CA9C9637E9A0}" type="presParOf" srcId="{1067B166-87A7-4366-B062-DFC2C851B52B}" destId="{4D951FD6-AC1D-4322-BB3E-805C928EA83F}" srcOrd="0" destOrd="0" presId="urn:microsoft.com/office/officeart/2005/8/layout/orgChart1"/>
    <dgm:cxn modelId="{93B7296C-4CFF-48AA-815F-E41E20AAB0EA}" type="presParOf" srcId="{4D951FD6-AC1D-4322-BB3E-805C928EA83F}" destId="{6A1E051D-07E7-4AF9-A83E-72C9519F5CD0}" srcOrd="0" destOrd="0" presId="urn:microsoft.com/office/officeart/2005/8/layout/orgChart1"/>
    <dgm:cxn modelId="{842F0687-7419-412B-8429-6062F13CF00F}" type="presParOf" srcId="{4D951FD6-AC1D-4322-BB3E-805C928EA83F}" destId="{491B29A5-361A-401D-AE11-35996C376808}" srcOrd="1" destOrd="0" presId="urn:microsoft.com/office/officeart/2005/8/layout/orgChart1"/>
    <dgm:cxn modelId="{B41FCD22-AB09-4DB7-B083-066570C6E1EC}" type="presParOf" srcId="{1067B166-87A7-4366-B062-DFC2C851B52B}" destId="{91A85676-1FE2-4C43-B4F8-B42EDB490EB6}" srcOrd="1" destOrd="0" presId="urn:microsoft.com/office/officeart/2005/8/layout/orgChart1"/>
    <dgm:cxn modelId="{5080991F-15A0-462E-9EDE-A786208D8A41}" type="presParOf" srcId="{1067B166-87A7-4366-B062-DFC2C851B52B}" destId="{00C84C86-CA8E-4811-8A50-370171506795}" srcOrd="2" destOrd="0" presId="urn:microsoft.com/office/officeart/2005/8/layout/orgChart1"/>
    <dgm:cxn modelId="{6B462C5B-46AC-4831-9F82-9A0D09E66B50}" type="presParOf" srcId="{76DBCA67-1160-42F9-913A-4F449052CEA6}" destId="{5EE77F85-F737-487F-A76E-0BEC59903014}" srcOrd="2" destOrd="0" presId="urn:microsoft.com/office/officeart/2005/8/layout/orgChart1"/>
    <dgm:cxn modelId="{6DE053F2-CB5E-4EF7-AC29-662C16D94C67}" type="presParOf" srcId="{76DBCA67-1160-42F9-913A-4F449052CEA6}" destId="{B86D8E04-9739-48D1-8D24-69C5F6888D2A}" srcOrd="3" destOrd="0" presId="urn:microsoft.com/office/officeart/2005/8/layout/orgChart1"/>
    <dgm:cxn modelId="{03004E1D-6260-466B-B9AD-2A6AA28281D7}" type="presParOf" srcId="{B86D8E04-9739-48D1-8D24-69C5F6888D2A}" destId="{C941ED6A-B0D2-4A71-B95B-B5F525486618}" srcOrd="0" destOrd="0" presId="urn:microsoft.com/office/officeart/2005/8/layout/orgChart1"/>
    <dgm:cxn modelId="{BE047011-9A98-4F17-A560-54B65976D0CD}" type="presParOf" srcId="{C941ED6A-B0D2-4A71-B95B-B5F525486618}" destId="{24C52140-3B23-42D9-90AB-5971737E5295}" srcOrd="0" destOrd="0" presId="urn:microsoft.com/office/officeart/2005/8/layout/orgChart1"/>
    <dgm:cxn modelId="{BA98D8ED-7524-4252-9236-32D2505302CB}" type="presParOf" srcId="{C941ED6A-B0D2-4A71-B95B-B5F525486618}" destId="{5D915715-2918-406E-9507-4619D7008BF5}" srcOrd="1" destOrd="0" presId="urn:microsoft.com/office/officeart/2005/8/layout/orgChart1"/>
    <dgm:cxn modelId="{1A5678E9-D9A0-4D67-A6CA-F60DA51377C9}" type="presParOf" srcId="{B86D8E04-9739-48D1-8D24-69C5F6888D2A}" destId="{D04D5D49-418E-48CA-B28E-11BEFB4346BC}" srcOrd="1" destOrd="0" presId="urn:microsoft.com/office/officeart/2005/8/layout/orgChart1"/>
    <dgm:cxn modelId="{DC2BAF46-B53E-4822-B380-BF6072655B94}" type="presParOf" srcId="{B86D8E04-9739-48D1-8D24-69C5F6888D2A}" destId="{12476F0A-EC2C-4D2C-A703-CE2A0E687110}" srcOrd="2" destOrd="0" presId="urn:microsoft.com/office/officeart/2005/8/layout/orgChart1"/>
    <dgm:cxn modelId="{50CE90E1-F548-439B-ADE6-5D04DE9EF9AD}" type="presParOf" srcId="{0D020CF3-259B-4A03-8191-5D5C49B95717}" destId="{43853CF5-E47F-46F5-8BF1-A2B63E94399C}" srcOrd="2" destOrd="0" presId="urn:microsoft.com/office/officeart/2005/8/layout/orgChart1"/>
    <dgm:cxn modelId="{53DA1E93-A51D-4A74-9CF9-DF1F6F2EBC26}" type="presParOf" srcId="{43853CF5-E47F-46F5-8BF1-A2B63E94399C}" destId="{478827EE-6ED2-40FF-9375-DF73999537CF}" srcOrd="0" destOrd="0" presId="urn:microsoft.com/office/officeart/2005/8/layout/orgChart1"/>
    <dgm:cxn modelId="{105AC256-289E-40D8-BC01-32B38098D068}" type="presParOf" srcId="{43853CF5-E47F-46F5-8BF1-A2B63E94399C}" destId="{A0E3F7CB-6668-4C41-8639-91EC872276F5}" srcOrd="1" destOrd="0" presId="urn:microsoft.com/office/officeart/2005/8/layout/orgChart1"/>
    <dgm:cxn modelId="{18560EFF-152B-4012-9918-9835458229F1}" type="presParOf" srcId="{A0E3F7CB-6668-4C41-8639-91EC872276F5}" destId="{4A46B3BE-4912-4877-94C7-417C88BCB579}" srcOrd="0" destOrd="0" presId="urn:microsoft.com/office/officeart/2005/8/layout/orgChart1"/>
    <dgm:cxn modelId="{C54C6929-2463-46ED-A68A-127D91E5A85A}" type="presParOf" srcId="{4A46B3BE-4912-4877-94C7-417C88BCB579}" destId="{F077E9C2-1119-4F0B-B867-81FE1D41805B}" srcOrd="0" destOrd="0" presId="urn:microsoft.com/office/officeart/2005/8/layout/orgChart1"/>
    <dgm:cxn modelId="{8FB32D6F-930A-4D33-8E34-444BEF6FD097}" type="presParOf" srcId="{4A46B3BE-4912-4877-94C7-417C88BCB579}" destId="{45E66BE4-B186-428F-BF99-CAF05CBAF777}" srcOrd="1" destOrd="0" presId="urn:microsoft.com/office/officeart/2005/8/layout/orgChart1"/>
    <dgm:cxn modelId="{22D785D2-65DD-42B4-9405-4EE2756679CF}" type="presParOf" srcId="{A0E3F7CB-6668-4C41-8639-91EC872276F5}" destId="{CA44AED7-D14D-4B2C-AAAB-E7A11980383A}" srcOrd="1" destOrd="0" presId="urn:microsoft.com/office/officeart/2005/8/layout/orgChart1"/>
    <dgm:cxn modelId="{DDF98064-1B44-453E-8564-33185EA086BF}" type="presParOf" srcId="{A0E3F7CB-6668-4C41-8639-91EC872276F5}" destId="{FA66D668-CA8D-4724-8C6C-4FDA725FCF86}" srcOrd="2" destOrd="0" presId="urn:microsoft.com/office/officeart/2005/8/layout/orgChart1"/>
    <dgm:cxn modelId="{6895E4FC-F92A-4601-9F61-8BD9C6322C71}" type="presParOf" srcId="{150F54C6-3DAD-4F3B-A69A-CB60406DF74A}" destId="{36850209-7B9B-4184-9BAC-61595103A9F1}" srcOrd="2" destOrd="0" presId="urn:microsoft.com/office/officeart/2005/8/layout/orgChart1"/>
    <dgm:cxn modelId="{CC10FF3B-1309-4FF5-88EF-7906E6DEB6B0}" type="presParOf" srcId="{150F54C6-3DAD-4F3B-A69A-CB60406DF74A}" destId="{57B83D2B-C777-4564-A4E2-9C4327B7092B}" srcOrd="3" destOrd="0" presId="urn:microsoft.com/office/officeart/2005/8/layout/orgChart1"/>
    <dgm:cxn modelId="{A8F05B38-0CAC-466C-A7BB-C02B690F671E}" type="presParOf" srcId="{57B83D2B-C777-4564-A4E2-9C4327B7092B}" destId="{3B204DCF-0A18-4862-AFB8-39382EFC2391}" srcOrd="0" destOrd="0" presId="urn:microsoft.com/office/officeart/2005/8/layout/orgChart1"/>
    <dgm:cxn modelId="{DA6EB517-661F-41F3-97E7-30296B798025}" type="presParOf" srcId="{3B204DCF-0A18-4862-AFB8-39382EFC2391}" destId="{4C6B787D-91AA-4161-B4BA-D96019E0D372}" srcOrd="0" destOrd="0" presId="urn:microsoft.com/office/officeart/2005/8/layout/orgChart1"/>
    <dgm:cxn modelId="{06B24E64-FA81-4072-A5EA-2CDA06C55A6F}" type="presParOf" srcId="{3B204DCF-0A18-4862-AFB8-39382EFC2391}" destId="{F6468DBA-9347-476D-8761-C81A7657203C}" srcOrd="1" destOrd="0" presId="urn:microsoft.com/office/officeart/2005/8/layout/orgChart1"/>
    <dgm:cxn modelId="{491BE2B0-9979-47B6-8780-536CD73CC4CA}" type="presParOf" srcId="{57B83D2B-C777-4564-A4E2-9C4327B7092B}" destId="{68DC1EF5-5065-4629-B3A1-2A811210B980}" srcOrd="1" destOrd="0" presId="urn:microsoft.com/office/officeart/2005/8/layout/orgChart1"/>
    <dgm:cxn modelId="{DCFEB957-0A58-4E84-B750-038C87274015}" type="presParOf" srcId="{68DC1EF5-5065-4629-B3A1-2A811210B980}" destId="{E522690A-8DCB-4337-86B4-68F6A42FDF99}" srcOrd="0" destOrd="0" presId="urn:microsoft.com/office/officeart/2005/8/layout/orgChart1"/>
    <dgm:cxn modelId="{ECEFC0B2-3FCD-4601-BC04-57DF5C9F6608}" type="presParOf" srcId="{68DC1EF5-5065-4629-B3A1-2A811210B980}" destId="{03E4F1FF-A7D6-4752-8D29-410514CCE41E}" srcOrd="1" destOrd="0" presId="urn:microsoft.com/office/officeart/2005/8/layout/orgChart1"/>
    <dgm:cxn modelId="{9CA8EEFC-519D-4D42-8E87-2FB14514FCCE}" type="presParOf" srcId="{03E4F1FF-A7D6-4752-8D29-410514CCE41E}" destId="{67323B71-D903-4ED2-B887-7B2372DE2E84}" srcOrd="0" destOrd="0" presId="urn:microsoft.com/office/officeart/2005/8/layout/orgChart1"/>
    <dgm:cxn modelId="{7BDBE32D-3254-4A8E-93B7-D8278AD3B5CD}" type="presParOf" srcId="{67323B71-D903-4ED2-B887-7B2372DE2E84}" destId="{325F0E6D-8AA4-4590-8C4E-805CB19A585A}" srcOrd="0" destOrd="0" presId="urn:microsoft.com/office/officeart/2005/8/layout/orgChart1"/>
    <dgm:cxn modelId="{8F82FACE-B385-4FDE-BE76-3574967E680C}" type="presParOf" srcId="{67323B71-D903-4ED2-B887-7B2372DE2E84}" destId="{A28F3EDF-6B13-4744-B431-72EDB022969D}" srcOrd="1" destOrd="0" presId="urn:microsoft.com/office/officeart/2005/8/layout/orgChart1"/>
    <dgm:cxn modelId="{A5148ED9-BF79-433E-BE52-374DA7EEF7A0}" type="presParOf" srcId="{03E4F1FF-A7D6-4752-8D29-410514CCE41E}" destId="{DC656246-052F-4BC7-BB64-5F85170767DF}" srcOrd="1" destOrd="0" presId="urn:microsoft.com/office/officeart/2005/8/layout/orgChart1"/>
    <dgm:cxn modelId="{777C5501-2B7C-4EF3-96E6-9781080F2AB0}" type="presParOf" srcId="{03E4F1FF-A7D6-4752-8D29-410514CCE41E}" destId="{B72010C2-76CD-4634-8C08-3DFAF9907E57}" srcOrd="2" destOrd="0" presId="urn:microsoft.com/office/officeart/2005/8/layout/orgChart1"/>
    <dgm:cxn modelId="{EEAA8AB5-CEBB-4616-AC0C-1DE72754A754}" type="presParOf" srcId="{68DC1EF5-5065-4629-B3A1-2A811210B980}" destId="{425BE71C-DF67-422E-B6FF-6AAF2E513987}" srcOrd="2" destOrd="0" presId="urn:microsoft.com/office/officeart/2005/8/layout/orgChart1"/>
    <dgm:cxn modelId="{61EA9B8A-A1CB-45D7-97AA-4274DE6A0006}" type="presParOf" srcId="{68DC1EF5-5065-4629-B3A1-2A811210B980}" destId="{3BA090EB-FB32-48D6-9A40-E3A98F06DD62}" srcOrd="3" destOrd="0" presId="urn:microsoft.com/office/officeart/2005/8/layout/orgChart1"/>
    <dgm:cxn modelId="{BE2AAE4C-7348-4256-B14E-0C6060FFDD8E}" type="presParOf" srcId="{3BA090EB-FB32-48D6-9A40-E3A98F06DD62}" destId="{5852D229-C43E-48F3-8148-1A60F2A1C11D}" srcOrd="0" destOrd="0" presId="urn:microsoft.com/office/officeart/2005/8/layout/orgChart1"/>
    <dgm:cxn modelId="{A494671F-6D6D-4A26-8494-8585D665A9AD}" type="presParOf" srcId="{5852D229-C43E-48F3-8148-1A60F2A1C11D}" destId="{F8608AE5-B469-47B0-972A-FCC6FAA2986F}" srcOrd="0" destOrd="0" presId="urn:microsoft.com/office/officeart/2005/8/layout/orgChart1"/>
    <dgm:cxn modelId="{DAB2520B-F894-4673-A290-172977737C01}" type="presParOf" srcId="{5852D229-C43E-48F3-8148-1A60F2A1C11D}" destId="{ED21CA8C-DDB7-4865-A3F6-4365F2D9DBE2}" srcOrd="1" destOrd="0" presId="urn:microsoft.com/office/officeart/2005/8/layout/orgChart1"/>
    <dgm:cxn modelId="{84F06763-F745-47E5-B11D-E947AED13E22}" type="presParOf" srcId="{3BA090EB-FB32-48D6-9A40-E3A98F06DD62}" destId="{8F8D1285-0BA3-4CA6-9270-A08C22FC1E8D}" srcOrd="1" destOrd="0" presId="urn:microsoft.com/office/officeart/2005/8/layout/orgChart1"/>
    <dgm:cxn modelId="{678ACB26-F276-42BC-8300-C0F8BC56C9F0}" type="presParOf" srcId="{3BA090EB-FB32-48D6-9A40-E3A98F06DD62}" destId="{064315B5-610D-42EE-8C6A-0B8D97080CEA}" srcOrd="2" destOrd="0" presId="urn:microsoft.com/office/officeart/2005/8/layout/orgChart1"/>
    <dgm:cxn modelId="{ACA4DAB2-646D-4558-841E-FDF0D52CA04B}" type="presParOf" srcId="{68DC1EF5-5065-4629-B3A1-2A811210B980}" destId="{97DA21D8-33DF-40CE-8B1B-C69FAAE10F0B}" srcOrd="4" destOrd="0" presId="urn:microsoft.com/office/officeart/2005/8/layout/orgChart1"/>
    <dgm:cxn modelId="{EAAA1C90-A2E5-43F4-9860-1D2C9052CFED}" type="presParOf" srcId="{68DC1EF5-5065-4629-B3A1-2A811210B980}" destId="{C9669068-D108-47A7-AEAC-3A68758E50C2}" srcOrd="5" destOrd="0" presId="urn:microsoft.com/office/officeart/2005/8/layout/orgChart1"/>
    <dgm:cxn modelId="{70CBD5AE-D1AB-4E37-A1D8-C5CDA15C03D7}" type="presParOf" srcId="{C9669068-D108-47A7-AEAC-3A68758E50C2}" destId="{42CFB60A-BEBE-4F8C-A7A4-C46EF14363BC}" srcOrd="0" destOrd="0" presId="urn:microsoft.com/office/officeart/2005/8/layout/orgChart1"/>
    <dgm:cxn modelId="{997E9252-6DE0-48B5-B8B0-09933DE81678}" type="presParOf" srcId="{42CFB60A-BEBE-4F8C-A7A4-C46EF14363BC}" destId="{05832031-3E01-487A-9917-E5992758448C}" srcOrd="0" destOrd="0" presId="urn:microsoft.com/office/officeart/2005/8/layout/orgChart1"/>
    <dgm:cxn modelId="{0E1C1EEA-70F4-4898-A735-66A9669E3A5A}" type="presParOf" srcId="{42CFB60A-BEBE-4F8C-A7A4-C46EF14363BC}" destId="{050CCAAA-3011-4DDE-8ACA-C8CA40C44438}" srcOrd="1" destOrd="0" presId="urn:microsoft.com/office/officeart/2005/8/layout/orgChart1"/>
    <dgm:cxn modelId="{DFD2D91A-5A1B-4B09-925B-52D99C47DBD7}" type="presParOf" srcId="{C9669068-D108-47A7-AEAC-3A68758E50C2}" destId="{25F7BF13-DD29-4DAF-902D-9F40154786AF}" srcOrd="1" destOrd="0" presId="urn:microsoft.com/office/officeart/2005/8/layout/orgChart1"/>
    <dgm:cxn modelId="{009CC18A-E0CE-45A4-BF9E-7418AAB4D164}" type="presParOf" srcId="{C9669068-D108-47A7-AEAC-3A68758E50C2}" destId="{2AD56C7F-EBB2-4409-BC74-134044C9D792}" srcOrd="2" destOrd="0" presId="urn:microsoft.com/office/officeart/2005/8/layout/orgChart1"/>
    <dgm:cxn modelId="{14DE033F-FAF2-49FF-8C20-58A571AAEDDB}" type="presParOf" srcId="{68DC1EF5-5065-4629-B3A1-2A811210B980}" destId="{76F5C27C-5B5D-47BA-8AAD-3CE5D9FAB6C0}" srcOrd="6" destOrd="0" presId="urn:microsoft.com/office/officeart/2005/8/layout/orgChart1"/>
    <dgm:cxn modelId="{8B59EB6D-7A5A-41F4-ACCA-119E8145D307}" type="presParOf" srcId="{68DC1EF5-5065-4629-B3A1-2A811210B980}" destId="{E89BBD9B-E82F-4FEA-8C40-530AC149CC5A}" srcOrd="7" destOrd="0" presId="urn:microsoft.com/office/officeart/2005/8/layout/orgChart1"/>
    <dgm:cxn modelId="{C953FF34-BFF7-406D-882F-12217C5F5A44}" type="presParOf" srcId="{E89BBD9B-E82F-4FEA-8C40-530AC149CC5A}" destId="{EE6B684F-509C-49E2-9F35-BE83DE25CBA0}" srcOrd="0" destOrd="0" presId="urn:microsoft.com/office/officeart/2005/8/layout/orgChart1"/>
    <dgm:cxn modelId="{71DEECD5-FFF0-4697-88B5-162A825E54C8}" type="presParOf" srcId="{EE6B684F-509C-49E2-9F35-BE83DE25CBA0}" destId="{018278E5-F838-4D7B-B01B-E26F42B437CB}" srcOrd="0" destOrd="0" presId="urn:microsoft.com/office/officeart/2005/8/layout/orgChart1"/>
    <dgm:cxn modelId="{4F0FAD10-C2DA-45F4-AAE2-1863679C0F49}" type="presParOf" srcId="{EE6B684F-509C-49E2-9F35-BE83DE25CBA0}" destId="{A80EA705-E186-4EE9-A20B-227ACEE774E1}" srcOrd="1" destOrd="0" presId="urn:microsoft.com/office/officeart/2005/8/layout/orgChart1"/>
    <dgm:cxn modelId="{F3FBE9AD-9523-4A42-8FF9-1C0477BA852D}" type="presParOf" srcId="{E89BBD9B-E82F-4FEA-8C40-530AC149CC5A}" destId="{C6505ACF-078F-4453-AAF8-70DABFD4EA82}" srcOrd="1" destOrd="0" presId="urn:microsoft.com/office/officeart/2005/8/layout/orgChart1"/>
    <dgm:cxn modelId="{F4FEEF60-B13B-45C3-AA15-895161ECBFF0}" type="presParOf" srcId="{E89BBD9B-E82F-4FEA-8C40-530AC149CC5A}" destId="{1662E18F-FEA1-49FF-B663-F5B5672250D6}" srcOrd="2" destOrd="0" presId="urn:microsoft.com/office/officeart/2005/8/layout/orgChart1"/>
    <dgm:cxn modelId="{0191DBD1-06BF-43BD-B135-04686254DCA1}" type="presParOf" srcId="{57B83D2B-C777-4564-A4E2-9C4327B7092B}" destId="{2FCBA32E-2249-45A7-AAEB-F78743A4C76C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DF62CF6-A3F7-459C-8ECB-F2C30DECC105}" type="datetimeFigureOut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BA00495-241F-4F15-912E-BB8F040DF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00495-241F-4F15-912E-BB8F040DF3C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7EFBF-6D3D-436B-BCD9-0E7DE73FEFDB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7219A-8E3E-4EC7-8D01-D740CC90C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8C568-58BE-42EB-A241-0F23502A2295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96FFD-ED0B-4439-9718-B592B83AF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5C52C-DE93-4423-BA57-C273339384E3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F249F-6E83-4B58-8329-34FC62DB3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1E51E-5E9D-48CF-90A1-35A7661C8C24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3A915-F818-42BE-B95D-E9FF6BECB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11D4A-7A25-4372-B328-2C88480B601D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68D92-4FFD-4773-8799-E3B2000AE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C7007-94CE-4768-A78A-59CBA8F3B32F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40D3D-71C9-4021-8F2C-DB1CDDD4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9EB8F-4A5C-40B0-95AE-8FA640709AF5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85C49-BDAC-4590-B562-C2CE9E8F1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1C76A-9C94-4597-AEB5-4E945ADE7847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6AEB8-641B-42C0-9A8E-A42ADC904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94262-0C65-49F1-9ABA-8CED66338FF4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BE04E-8D40-4F75-B633-C0C7180F5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7C16F-574B-4F2D-83FC-BE9D627845E5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135E6-EA4A-4D2E-B133-52B6465AB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73FB8-1116-4E11-881E-45642B3B8846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BCD2A-B173-4DF0-8315-28547CB39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C07760-DD36-4D29-945C-9DA41AD32E1D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594D6B-5948-4770-BC1E-24AEF8263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SQL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133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SQL</a:t>
            </a:r>
            <a:r>
              <a:rPr lang="en-US" sz="2800" b="1" dirty="0" smtClean="0"/>
              <a:t> stands for </a:t>
            </a:r>
            <a:r>
              <a:rPr lang="en-US" sz="2800" b="1" dirty="0" smtClean="0">
                <a:solidFill>
                  <a:srgbClr val="FF0000"/>
                </a:solidFill>
              </a:rPr>
              <a:t>Structured Query Language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34290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Supported Database Software </a:t>
            </a:r>
            <a:r>
              <a:rPr lang="en-US" dirty="0" smtClean="0"/>
              <a:t>– MySQL, Access, Sybase, Oracle, Ingress, SQL Server, </a:t>
            </a:r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Ramix</a:t>
            </a:r>
            <a:r>
              <a:rPr lang="en-US" dirty="0" smtClean="0"/>
              <a:t>, </a:t>
            </a:r>
            <a:r>
              <a:rPr lang="en-US" dirty="0" err="1" smtClean="0"/>
              <a:t>GuptaSQL</a:t>
            </a:r>
            <a:r>
              <a:rPr lang="en-US" dirty="0" smtClean="0"/>
              <a:t> etc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Assignment-1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8610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Create a database names ‘ </a:t>
            </a:r>
            <a:r>
              <a:rPr lang="en-US" dirty="0" err="1" smtClean="0"/>
              <a:t>DAVSCHOOL</a:t>
            </a:r>
            <a:r>
              <a:rPr lang="en-US" dirty="0" smtClean="0"/>
              <a:t>’</a:t>
            </a:r>
          </a:p>
          <a:p>
            <a:pPr marL="342900" indent="-342900"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DAVSCHOOL</a:t>
            </a:r>
            <a:r>
              <a:rPr lang="en-US" dirty="0" smtClean="0"/>
              <a:t> as your default database 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a table STUDENT with the following specifications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verify the table using describe command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Show the total tables available in this database </a:t>
            </a:r>
            <a:r>
              <a:rPr lang="en-US" dirty="0" err="1" smtClean="0"/>
              <a:t>DAVSCHOOL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insert 10 records in this newly generated table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b="1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8600" y="2209800"/>
          <a:ext cx="8686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3200400"/>
                <a:gridCol w="2171700"/>
                <a:gridCol w="2171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Admno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fatherName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Select command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8610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select, a </a:t>
            </a:r>
            <a:r>
              <a:rPr lang="en-US" dirty="0" err="1" smtClean="0"/>
              <a:t>DML</a:t>
            </a:r>
            <a:r>
              <a:rPr lang="en-US" dirty="0" smtClean="0"/>
              <a:t> command is used to view data from existing table(s).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Syntax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select   [ * | column Name, column name…..] from &lt;table name&gt;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 where &lt; condition &gt; 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 order by [column name] </a:t>
            </a:r>
            <a:r>
              <a:rPr lang="en-US" dirty="0" err="1" smtClean="0">
                <a:solidFill>
                  <a:srgbClr val="FF0000"/>
                </a:solidFill>
              </a:rPr>
              <a:t>asc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desc</a:t>
            </a:r>
            <a:r>
              <a:rPr lang="en-US" dirty="0" smtClean="0">
                <a:solidFill>
                  <a:srgbClr val="FF0000"/>
                </a:solidFill>
              </a:rPr>
              <a:t> , [ column name] </a:t>
            </a:r>
            <a:r>
              <a:rPr lang="en-US" dirty="0" err="1" smtClean="0">
                <a:solidFill>
                  <a:srgbClr val="FF0000"/>
                </a:solidFill>
              </a:rPr>
              <a:t>asc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desc</a:t>
            </a:r>
            <a:r>
              <a:rPr lang="en-US" dirty="0" smtClean="0">
                <a:solidFill>
                  <a:srgbClr val="FF0000"/>
                </a:solidFill>
              </a:rPr>
              <a:t> 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 group by [ column name ]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Example: </a:t>
            </a:r>
            <a:r>
              <a:rPr lang="en-US" b="1" dirty="0" smtClean="0">
                <a:solidFill>
                  <a:srgbClr val="FF0000"/>
                </a:solidFill>
              </a:rPr>
              <a:t>Perform the following in student table</a:t>
            </a:r>
          </a:p>
          <a:p>
            <a:endParaRPr lang="en-US" b="1" dirty="0" smtClean="0"/>
          </a:p>
          <a:p>
            <a:pPr marL="342900" indent="-342900">
              <a:buAutoNum type="arabicParenR"/>
            </a:pPr>
            <a:r>
              <a:rPr lang="en-US" b="1" dirty="0" smtClean="0"/>
              <a:t>select * from student ;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select </a:t>
            </a:r>
            <a:r>
              <a:rPr lang="en-US" b="1" dirty="0" err="1" smtClean="0"/>
              <a:t>admno</a:t>
            </a:r>
            <a:r>
              <a:rPr lang="en-US" b="1" dirty="0" smtClean="0"/>
              <a:t> , name from student;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select name, </a:t>
            </a:r>
            <a:r>
              <a:rPr lang="en-US" b="1" dirty="0" err="1" smtClean="0"/>
              <a:t>admno</a:t>
            </a:r>
            <a:r>
              <a:rPr lang="en-US" b="1" dirty="0" smtClean="0"/>
              <a:t>  from student;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select </a:t>
            </a:r>
            <a:r>
              <a:rPr lang="en-US" b="1" dirty="0" err="1" smtClean="0"/>
              <a:t>admno</a:t>
            </a:r>
            <a:r>
              <a:rPr lang="en-US" b="1" dirty="0" smtClean="0"/>
              <a:t> , name ‘student Name’ from student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select </a:t>
            </a:r>
            <a:r>
              <a:rPr lang="en-US" b="1" dirty="0" err="1" smtClean="0"/>
              <a:t>admno</a:t>
            </a:r>
            <a:r>
              <a:rPr lang="en-US" b="1" dirty="0" smtClean="0"/>
              <a:t>, name, fees from student ;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select </a:t>
            </a:r>
            <a:r>
              <a:rPr lang="en-US" b="1" dirty="0" err="1" smtClean="0"/>
              <a:t>admno</a:t>
            </a:r>
            <a:r>
              <a:rPr lang="en-US" b="1" dirty="0" smtClean="0"/>
              <a:t>, name, fees*12 from student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select </a:t>
            </a:r>
            <a:r>
              <a:rPr lang="en-US" b="1" dirty="0" err="1" smtClean="0"/>
              <a:t>admno</a:t>
            </a:r>
            <a:r>
              <a:rPr lang="en-US" b="1" dirty="0" smtClean="0"/>
              <a:t>, name, fees*12 ‘Annual fees’  from  student</a:t>
            </a:r>
          </a:p>
          <a:p>
            <a:endParaRPr lang="en-US" b="1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Select Command- Where Clause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686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clause is used in </a:t>
            </a:r>
            <a:r>
              <a:rPr lang="en-US" b="1" dirty="0" smtClean="0"/>
              <a:t>conjunction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FF0000"/>
                </a:solidFill>
              </a:rPr>
              <a:t>select command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It is used</a:t>
            </a:r>
            <a:r>
              <a:rPr lang="en-US" dirty="0" smtClean="0">
                <a:solidFill>
                  <a:srgbClr val="FF0000"/>
                </a:solidFill>
              </a:rPr>
              <a:t> to filter rows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 the</a:t>
            </a:r>
            <a:r>
              <a:rPr lang="en-US" dirty="0" smtClean="0">
                <a:solidFill>
                  <a:srgbClr val="FF0000"/>
                </a:solidFill>
              </a:rPr>
              <a:t> selected table(s)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Perform the following in STUDENT table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* from student where </a:t>
            </a:r>
            <a:r>
              <a:rPr lang="en-US" dirty="0" err="1" smtClean="0">
                <a:solidFill>
                  <a:srgbClr val="FF0000"/>
                </a:solidFill>
              </a:rPr>
              <a:t>admno</a:t>
            </a:r>
            <a:r>
              <a:rPr lang="en-US" dirty="0" smtClean="0">
                <a:solidFill>
                  <a:srgbClr val="FF0000"/>
                </a:solidFill>
              </a:rPr>
              <a:t> = 101 ;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admno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name from student where </a:t>
            </a:r>
            <a:r>
              <a:rPr lang="en-US" dirty="0" smtClean="0">
                <a:solidFill>
                  <a:srgbClr val="FF0000"/>
                </a:solidFill>
              </a:rPr>
              <a:t>fees&gt;1000 ;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admno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name, stream  from student where </a:t>
            </a:r>
            <a:r>
              <a:rPr lang="en-US" dirty="0" smtClean="0">
                <a:solidFill>
                  <a:srgbClr val="FF0000"/>
                </a:solidFill>
              </a:rPr>
              <a:t>marks &gt;80 ;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* from student where stream = </a:t>
            </a:r>
            <a:r>
              <a:rPr lang="en-US" dirty="0" smtClean="0">
                <a:solidFill>
                  <a:srgbClr val="FF0000"/>
                </a:solidFill>
              </a:rPr>
              <a:t>‘science’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marks &gt;80 ;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* from student where name =“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swarnima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  ;</a:t>
            </a:r>
          </a:p>
          <a:p>
            <a:pPr marL="342900" indent="-342900">
              <a:buAutoNum type="arabicParenR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Pattern matching with </a:t>
            </a:r>
            <a:r>
              <a:rPr lang="en-US" b="1" dirty="0" smtClean="0">
                <a:solidFill>
                  <a:srgbClr val="FF0000"/>
                </a:solidFill>
              </a:rPr>
              <a:t>LIKE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clause ( use of % and _ Underscore )</a:t>
            </a:r>
          </a:p>
          <a:p>
            <a:pPr marL="342900" indent="-342900"/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* from student where </a:t>
            </a:r>
            <a:r>
              <a:rPr lang="en-US" dirty="0" smtClean="0">
                <a:solidFill>
                  <a:srgbClr val="FF0000"/>
                </a:solidFill>
              </a:rPr>
              <a:t>name like ‘s%’  ;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select </a:t>
            </a:r>
            <a:r>
              <a:rPr lang="en-US" dirty="0" err="1" smtClean="0"/>
              <a:t>admno</a:t>
            </a:r>
            <a:r>
              <a:rPr lang="en-US" dirty="0" smtClean="0"/>
              <a:t> , name from student where </a:t>
            </a:r>
            <a:r>
              <a:rPr lang="en-US" dirty="0" smtClean="0">
                <a:solidFill>
                  <a:srgbClr val="FF0000"/>
                </a:solidFill>
              </a:rPr>
              <a:t>name like ‘%a’ ;</a:t>
            </a:r>
          </a:p>
          <a:p>
            <a:pPr marL="342900" indent="-342900">
              <a:buAutoNum type="arabicParenR"/>
            </a:pPr>
            <a:r>
              <a:rPr lang="en-US" dirty="0" smtClean="0"/>
              <a:t>select </a:t>
            </a:r>
            <a:r>
              <a:rPr lang="en-US" dirty="0" err="1" smtClean="0"/>
              <a:t>admno</a:t>
            </a:r>
            <a:r>
              <a:rPr lang="en-US" dirty="0" smtClean="0"/>
              <a:t>, name from student where </a:t>
            </a:r>
            <a:r>
              <a:rPr lang="en-US" dirty="0" smtClean="0">
                <a:solidFill>
                  <a:srgbClr val="FF0000"/>
                </a:solidFill>
              </a:rPr>
              <a:t>name like ‘%</a:t>
            </a:r>
            <a:r>
              <a:rPr lang="en-US" dirty="0" err="1" smtClean="0">
                <a:solidFill>
                  <a:srgbClr val="FF0000"/>
                </a:solidFill>
              </a:rPr>
              <a:t>sa</a:t>
            </a:r>
            <a:r>
              <a:rPr lang="en-US" dirty="0" smtClean="0">
                <a:solidFill>
                  <a:srgbClr val="FF0000"/>
                </a:solidFill>
              </a:rPr>
              <a:t>%’;</a:t>
            </a:r>
          </a:p>
          <a:p>
            <a:pPr marL="342900" indent="-342900">
              <a:buAutoNum type="arabicParenR"/>
            </a:pPr>
            <a:r>
              <a:rPr lang="en-US" dirty="0" smtClean="0"/>
              <a:t>select * from student where </a:t>
            </a:r>
            <a:r>
              <a:rPr lang="en-US" dirty="0" smtClean="0">
                <a:solidFill>
                  <a:srgbClr val="FF0000"/>
                </a:solidFill>
              </a:rPr>
              <a:t>name like ‘_ _ _ _’</a:t>
            </a:r>
          </a:p>
          <a:p>
            <a:pPr marL="342900" indent="-342900">
              <a:buAutoNum type="arabicParenR"/>
            </a:pPr>
            <a:r>
              <a:rPr lang="en-US" dirty="0" smtClean="0"/>
              <a:t>select </a:t>
            </a:r>
            <a:r>
              <a:rPr lang="en-US" dirty="0" err="1" smtClean="0"/>
              <a:t>admnp</a:t>
            </a:r>
            <a:r>
              <a:rPr lang="en-US" dirty="0" smtClean="0"/>
              <a:t>, name, stream from student where </a:t>
            </a:r>
            <a:r>
              <a:rPr lang="en-US" dirty="0" smtClean="0">
                <a:solidFill>
                  <a:srgbClr val="FF0000"/>
                </a:solidFill>
              </a:rPr>
              <a:t>name like ‘% a_’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Use of  – IN  operator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686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claus</a:t>
            </a:r>
            <a:r>
              <a:rPr lang="en-US" dirty="0" smtClean="0"/>
              <a:t> is used WHERE clause in select statement</a:t>
            </a:r>
            <a:r>
              <a:rPr lang="en-US" dirty="0" smtClean="0">
                <a:solidFill>
                  <a:srgbClr val="FF0000"/>
                </a:solidFill>
              </a:rPr>
              <a:t> to filter rows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 the</a:t>
            </a:r>
            <a:r>
              <a:rPr lang="en-US" dirty="0" smtClean="0">
                <a:solidFill>
                  <a:srgbClr val="FF0000"/>
                </a:solidFill>
              </a:rPr>
              <a:t> selected table(s)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of IN clause</a:t>
            </a:r>
          </a:p>
          <a:p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* from student where </a:t>
            </a:r>
            <a:r>
              <a:rPr lang="en-US" dirty="0" smtClean="0">
                <a:solidFill>
                  <a:srgbClr val="0070C0"/>
                </a:solidFill>
              </a:rPr>
              <a:t>stream =‘</a:t>
            </a:r>
            <a:r>
              <a:rPr lang="en-US" dirty="0" err="1" smtClean="0">
                <a:solidFill>
                  <a:srgbClr val="0070C0"/>
                </a:solidFill>
              </a:rPr>
              <a:t>ENGG</a:t>
            </a:r>
            <a:r>
              <a:rPr lang="en-US" dirty="0" smtClean="0">
                <a:solidFill>
                  <a:srgbClr val="0070C0"/>
                </a:solidFill>
              </a:rPr>
              <a:t>’  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>
                <a:solidFill>
                  <a:srgbClr val="00B050"/>
                </a:solidFill>
              </a:rPr>
              <a:t> stream =‘Commerce</a:t>
            </a:r>
            <a:r>
              <a:rPr lang="en-US" dirty="0" smtClean="0">
                <a:solidFill>
                  <a:srgbClr val="FF0000"/>
                </a:solidFill>
              </a:rPr>
              <a:t>’ OR </a:t>
            </a:r>
            <a:r>
              <a:rPr lang="en-US" dirty="0" smtClean="0">
                <a:solidFill>
                  <a:srgbClr val="00B0F0"/>
                </a:solidFill>
              </a:rPr>
              <a:t>stream = ‘Human’</a:t>
            </a:r>
            <a:r>
              <a:rPr lang="en-US" dirty="0" smtClean="0">
                <a:solidFill>
                  <a:srgbClr val="FF0000"/>
                </a:solidFill>
              </a:rPr>
              <a:t> OR </a:t>
            </a:r>
            <a:r>
              <a:rPr lang="en-US" dirty="0" smtClean="0">
                <a:solidFill>
                  <a:srgbClr val="7030A0"/>
                </a:solidFill>
              </a:rPr>
              <a:t>stream =‘Medical’</a:t>
            </a: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same can be performed with the help of IN </a:t>
            </a: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US" dirty="0" smtClean="0"/>
              <a:t>select * from student where stream</a:t>
            </a:r>
            <a:r>
              <a:rPr lang="en-US" dirty="0" smtClean="0">
                <a:solidFill>
                  <a:srgbClr val="FF0000"/>
                </a:solidFill>
              </a:rPr>
              <a:t> IN ( ‘</a:t>
            </a:r>
            <a:r>
              <a:rPr lang="en-US" dirty="0" err="1" smtClean="0">
                <a:solidFill>
                  <a:srgbClr val="FF0000"/>
                </a:solidFill>
              </a:rPr>
              <a:t>ENGG</a:t>
            </a:r>
            <a:r>
              <a:rPr lang="en-US" dirty="0" smtClean="0">
                <a:solidFill>
                  <a:srgbClr val="FF0000"/>
                </a:solidFill>
              </a:rPr>
              <a:t>’ ,‘Commerce’ ,‘Human’ , ‘Medical’ )</a:t>
            </a: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 basically IN clause is used to select the statements from a given set of </a:t>
            </a:r>
          </a:p>
          <a:p>
            <a:pPr marL="342900" indent="-342900"/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values( domain )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Use of  – BETWEEN … AND   Clause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68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BETWEEN …AND clause is used  with WHERE to select values available in </a:t>
            </a:r>
            <a:r>
              <a:rPr lang="en-US" dirty="0" smtClean="0">
                <a:solidFill>
                  <a:srgbClr val="FF0000"/>
                </a:solidFill>
              </a:rPr>
              <a:t>a range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of IN clause</a:t>
            </a:r>
          </a:p>
          <a:p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select * from student where fees &gt;= 1000 AND fees &lt;=1500</a:t>
            </a: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same can be performed with the help of BETWEEN… AND </a:t>
            </a: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select * from student where Fees BETWEEN 1000 AND 1500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both 1000 and 1500 in inclusive in both the cases.</a:t>
            </a: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Use of  – IS   Clause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68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clause is used  with WHERE to compare NULL values.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of IS clause</a:t>
            </a:r>
          </a:p>
          <a:p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select * from student where fees IS  NULL</a:t>
            </a: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select * from student where stream is NULL 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select * from student where NOT stream is NULL 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dirty="0" smtClean="0"/>
              <a:t>NULL mean – absence of value. Two NULL is not equal to each other. 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Use of  – ORDER BY   Clause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686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Order By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Clause is used with </a:t>
            </a:r>
            <a:r>
              <a:rPr lang="en-US" dirty="0" smtClean="0">
                <a:solidFill>
                  <a:srgbClr val="FF0000"/>
                </a:solidFill>
              </a:rPr>
              <a:t>SELECT statement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display filtered result in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ascending/descending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order. </a:t>
            </a: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 </a:t>
            </a: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 * from student  order by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admno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;             #  Automatically arrange in ascending order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* from student order by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admno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;  </a:t>
            </a:r>
            <a:r>
              <a:rPr lang="en-US" sz="1600" dirty="0" smtClean="0">
                <a:solidFill>
                  <a:srgbClr val="FF0000"/>
                </a:solidFill>
              </a:rPr>
              <a:t># </a:t>
            </a:r>
            <a:r>
              <a:rPr lang="en-US" sz="1400" dirty="0" smtClean="0">
                <a:solidFill>
                  <a:srgbClr val="FF0000"/>
                </a:solidFill>
              </a:rPr>
              <a:t>arrange result in descending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order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admno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name, stream from student order by stream 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* from student where fees&gt;=1000 order by name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* from student order by name, stream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* from student where order by name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stream;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Group By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1219200"/>
          <a:ext cx="8229600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1816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Admno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stream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Vivek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Vishakha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Mohit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Shrishti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Yogesh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Udit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Soni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Prachi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Priyanka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Samriddhi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" y="7620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Table: STUDENT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Group function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1143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Functions that operates on more than one row.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1905000"/>
            <a:ext cx="8305800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MAX() – return maximum value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MIN () – return minimum value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SUM()  - return sum of  values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/>
              <a:t>AVG</a:t>
            </a:r>
            <a:r>
              <a:rPr lang="en-US" sz="2400" dirty="0" smtClean="0"/>
              <a:t>()  - return average of values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COUNT() – return number of rows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48768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NOTE:  Only count() function can operate on all type of data types available in </a:t>
            </a:r>
            <a:r>
              <a:rPr lang="en-US" sz="2400" dirty="0" err="1" smtClean="0">
                <a:solidFill>
                  <a:srgbClr val="FF0000"/>
                </a:solidFill>
              </a:rPr>
              <a:t>MySql</a:t>
            </a:r>
            <a:r>
              <a:rPr lang="en-US" sz="2400" dirty="0" smtClean="0">
                <a:solidFill>
                  <a:srgbClr val="FF0000"/>
                </a:solidFill>
              </a:rPr>
              <a:t> – Rest works only on numbers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Group By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8600" y="1447800"/>
          <a:ext cx="6172200" cy="4777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3597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Admno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stream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rakesh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Shrishti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87966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Samriddhi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Vivek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Vishakha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Yogesh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Prachi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Mohit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Udit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Soni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Priyanka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05600" y="2133600"/>
            <a:ext cx="220980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Stream</a:t>
            </a:r>
          </a:p>
          <a:p>
            <a:r>
              <a:rPr lang="en-US" dirty="0" smtClean="0"/>
              <a:t>-----------</a:t>
            </a:r>
          </a:p>
          <a:p>
            <a:r>
              <a:rPr lang="en-US" dirty="0" smtClean="0"/>
              <a:t>science</a:t>
            </a:r>
          </a:p>
          <a:p>
            <a:r>
              <a:rPr lang="en-US" dirty="0" err="1" smtClean="0"/>
              <a:t>comm</a:t>
            </a:r>
            <a:endParaRPr lang="en-US" dirty="0" smtClean="0"/>
          </a:p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838200"/>
            <a:ext cx="61722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select  stream from student GROUP BY stream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SQL- Terminology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90600"/>
            <a:ext cx="8458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r>
              <a:rPr lang="en-US" sz="2000" b="1" dirty="0" smtClean="0"/>
              <a:t>Database – </a:t>
            </a:r>
            <a:r>
              <a:rPr lang="en-US" sz="2000" dirty="0" smtClean="0"/>
              <a:t>It is a collection of  tables. </a:t>
            </a:r>
          </a:p>
          <a:p>
            <a:endParaRPr lang="en-US" sz="2000" dirty="0" smtClean="0"/>
          </a:p>
          <a:p>
            <a:r>
              <a:rPr lang="en-US" sz="2000" b="1" dirty="0" smtClean="0"/>
              <a:t>Relational Database </a:t>
            </a:r>
            <a:r>
              <a:rPr lang="en-US" sz="2000" dirty="0" smtClean="0"/>
              <a:t>: A database where tables have some sort of relation using that values can be retrieved using more than one table. </a:t>
            </a:r>
          </a:p>
          <a:p>
            <a:endParaRPr lang="en-US" sz="2000" dirty="0" smtClean="0"/>
          </a:p>
          <a:p>
            <a:r>
              <a:rPr lang="en-US" sz="2000" b="1" dirty="0" smtClean="0"/>
              <a:t>Table</a:t>
            </a:r>
            <a:r>
              <a:rPr lang="en-US" sz="2000" dirty="0" smtClean="0"/>
              <a:t> - A table in a relational database system is a collection of information, this information is further divided into rows and columns. </a:t>
            </a:r>
          </a:p>
          <a:p>
            <a:endParaRPr lang="en-US" sz="2000" dirty="0" smtClean="0"/>
          </a:p>
          <a:p>
            <a:r>
              <a:rPr lang="en-US" sz="2000" b="1" dirty="0" smtClean="0"/>
              <a:t>Attribute</a:t>
            </a:r>
            <a:r>
              <a:rPr lang="en-US" sz="2000" dirty="0" smtClean="0"/>
              <a:t>  -  </a:t>
            </a:r>
            <a:r>
              <a:rPr lang="en-US" dirty="0" smtClean="0"/>
              <a:t>A column in a relation is known as an attribute( field / column </a:t>
            </a:r>
            <a:r>
              <a:rPr lang="en-US" sz="2000" dirty="0" smtClean="0"/>
              <a:t>). </a:t>
            </a:r>
          </a:p>
          <a:p>
            <a:r>
              <a:rPr lang="en-US" sz="2000" b="1" dirty="0" smtClean="0"/>
              <a:t>Tuple  - </a:t>
            </a:r>
            <a:r>
              <a:rPr lang="en-US" sz="2000" dirty="0" smtClean="0"/>
              <a:t> </a:t>
            </a:r>
            <a:r>
              <a:rPr lang="en-US" dirty="0" smtClean="0"/>
              <a:t>A row in a relation is know as a tuple( record )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Degree  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No of columns</a:t>
            </a:r>
            <a:r>
              <a:rPr lang="en-US" sz="2000" dirty="0" smtClean="0"/>
              <a:t> in a table is know </a:t>
            </a:r>
            <a:r>
              <a:rPr lang="en-US" sz="2000" dirty="0" smtClean="0">
                <a:solidFill>
                  <a:srgbClr val="FF0000"/>
                </a:solidFill>
              </a:rPr>
              <a:t>as degree </a:t>
            </a:r>
            <a:r>
              <a:rPr lang="en-US" sz="2000" dirty="0" smtClean="0"/>
              <a:t>of that table</a:t>
            </a:r>
          </a:p>
          <a:p>
            <a:r>
              <a:rPr lang="en-US" sz="2000" b="1" dirty="0" smtClean="0"/>
              <a:t>Cardinality 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No of rows </a:t>
            </a:r>
            <a:r>
              <a:rPr lang="en-US" sz="2000" dirty="0" smtClean="0"/>
              <a:t> in a table is know as </a:t>
            </a:r>
            <a:r>
              <a:rPr lang="en-US" sz="2000" dirty="0" smtClean="0">
                <a:solidFill>
                  <a:srgbClr val="FF0000"/>
                </a:solidFill>
              </a:rPr>
              <a:t>cardinality</a:t>
            </a:r>
            <a:r>
              <a:rPr lang="en-US" sz="2000" dirty="0" smtClean="0"/>
              <a:t> of that table.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Group By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1371601"/>
          <a:ext cx="6172200" cy="4907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7748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Admno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stream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rakesh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Shrishti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Samriddhi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Vivek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Vishakha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Yogesh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Prachi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Mohit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Udit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Soni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Priyanka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05600" y="762000"/>
            <a:ext cx="220980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Stream         count(*)</a:t>
            </a:r>
          </a:p>
          <a:p>
            <a:r>
              <a:rPr lang="en-US" dirty="0" smtClean="0"/>
              <a:t>-----------        -----------</a:t>
            </a:r>
          </a:p>
          <a:p>
            <a:r>
              <a:rPr lang="en-US" dirty="0" smtClean="0"/>
              <a:t>science             4</a:t>
            </a:r>
          </a:p>
          <a:p>
            <a:r>
              <a:rPr lang="en-US" dirty="0" err="1" smtClean="0"/>
              <a:t>comm</a:t>
            </a:r>
            <a:r>
              <a:rPr lang="en-US" dirty="0" smtClean="0"/>
              <a:t>               5</a:t>
            </a:r>
          </a:p>
          <a:p>
            <a:r>
              <a:rPr lang="en-US" dirty="0" smtClean="0"/>
              <a:t>Human             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838200"/>
            <a:ext cx="609600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select stream, count(*) from student </a:t>
            </a:r>
            <a:r>
              <a:rPr lang="en-US" sz="2000" b="1" dirty="0" smtClean="0"/>
              <a:t>GROUP BY</a:t>
            </a:r>
            <a:r>
              <a:rPr lang="en-US" sz="2000" dirty="0" smtClean="0"/>
              <a:t> stream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05600" y="2971800"/>
            <a:ext cx="22098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select stream, sum(fees) from </a:t>
            </a:r>
            <a:r>
              <a:rPr lang="en-US" dirty="0" err="1" smtClean="0"/>
              <a:t>stduent</a:t>
            </a:r>
            <a:r>
              <a:rPr lang="en-US" dirty="0" smtClean="0"/>
              <a:t> group by stream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4343400"/>
            <a:ext cx="220980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stream   sum(fees)</a:t>
            </a:r>
          </a:p>
          <a:p>
            <a:r>
              <a:rPr lang="en-US" dirty="0" smtClean="0"/>
              <a:t>----------   --------------</a:t>
            </a:r>
          </a:p>
          <a:p>
            <a:r>
              <a:rPr lang="en-US" dirty="0" smtClean="0"/>
              <a:t>science     5650</a:t>
            </a:r>
          </a:p>
          <a:p>
            <a:r>
              <a:rPr lang="en-US" dirty="0" err="1" smtClean="0"/>
              <a:t>comm</a:t>
            </a:r>
            <a:r>
              <a:rPr lang="en-US" dirty="0" smtClean="0"/>
              <a:t>       7280</a:t>
            </a:r>
          </a:p>
          <a:p>
            <a:r>
              <a:rPr lang="en-US" dirty="0" smtClean="0"/>
              <a:t>Human     4450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Group By- HAVING Clause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1600200"/>
          <a:ext cx="6172200" cy="4907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7748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Admno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stream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rakesh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Shrishti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Samriddhi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Vivek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Vishakha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Yogesh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Prachi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Mohit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Udit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Soni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Priyanka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05600" y="2667000"/>
            <a:ext cx="2209800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Stream         count(*)</a:t>
            </a:r>
          </a:p>
          <a:p>
            <a:r>
              <a:rPr lang="en-US" dirty="0" smtClean="0"/>
              <a:t>-----------        -----------</a:t>
            </a:r>
          </a:p>
          <a:p>
            <a:r>
              <a:rPr lang="en-US" dirty="0" smtClean="0"/>
              <a:t>science             4</a:t>
            </a:r>
          </a:p>
          <a:p>
            <a:r>
              <a:rPr lang="en-US" dirty="0" err="1" smtClean="0"/>
              <a:t>comm</a:t>
            </a:r>
            <a:r>
              <a:rPr lang="en-US" dirty="0" smtClean="0"/>
              <a:t>               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762000"/>
            <a:ext cx="617220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select stream, count(*) from student </a:t>
            </a:r>
            <a:r>
              <a:rPr lang="en-US" sz="2000" b="1" dirty="0" smtClean="0"/>
              <a:t>GROUP BY</a:t>
            </a:r>
            <a:r>
              <a:rPr lang="en-US" sz="2000" dirty="0" smtClean="0"/>
              <a:t> stream </a:t>
            </a:r>
            <a:r>
              <a:rPr lang="en-US" sz="2000" b="1" dirty="0" smtClean="0"/>
              <a:t>HAVING</a:t>
            </a:r>
            <a:r>
              <a:rPr lang="en-US" sz="2000" dirty="0" smtClean="0"/>
              <a:t> count(*) &gt;3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Group By with Where Clause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1828800"/>
          <a:ext cx="6172200" cy="2642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7748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Admno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stream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rakesh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Samriddhi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Vivek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Mohit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Priyanka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05600" y="762001"/>
            <a:ext cx="220980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Stream         count(*)</a:t>
            </a:r>
          </a:p>
          <a:p>
            <a:r>
              <a:rPr lang="en-US" dirty="0" smtClean="0"/>
              <a:t>-----------        -----------</a:t>
            </a:r>
          </a:p>
          <a:p>
            <a:r>
              <a:rPr lang="en-US" dirty="0" smtClean="0"/>
              <a:t>science             3</a:t>
            </a:r>
          </a:p>
          <a:p>
            <a:r>
              <a:rPr lang="en-US" dirty="0" err="1" smtClean="0"/>
              <a:t>comm</a:t>
            </a:r>
            <a:r>
              <a:rPr lang="en-US" dirty="0" smtClean="0"/>
              <a:t>               1</a:t>
            </a:r>
          </a:p>
          <a:p>
            <a:r>
              <a:rPr lang="en-US" dirty="0" smtClean="0"/>
              <a:t>Human            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838200"/>
            <a:ext cx="609600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select stream, count(*) from student where class = 12 group by stream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Group By with Where Clause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1828800"/>
          <a:ext cx="6172200" cy="2642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7748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Admno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stream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rakesh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Samriddhi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Vivek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Mohit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Priyanka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05600" y="762001"/>
            <a:ext cx="220980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Stream         count(*)</a:t>
            </a:r>
          </a:p>
          <a:p>
            <a:r>
              <a:rPr lang="en-US" dirty="0" smtClean="0"/>
              <a:t>-----------        -----------</a:t>
            </a:r>
          </a:p>
          <a:p>
            <a:r>
              <a:rPr lang="en-US" dirty="0" smtClean="0"/>
              <a:t>science             3</a:t>
            </a:r>
          </a:p>
          <a:p>
            <a:r>
              <a:rPr lang="en-US" dirty="0" err="1" smtClean="0"/>
              <a:t>comm</a:t>
            </a:r>
            <a:r>
              <a:rPr lang="en-US" dirty="0" smtClean="0"/>
              <a:t>               1</a:t>
            </a:r>
          </a:p>
          <a:p>
            <a:r>
              <a:rPr lang="en-US" dirty="0" smtClean="0"/>
              <a:t>Human            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838200"/>
            <a:ext cx="609600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select stream, count(*) from student where class = 12 group by stream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Results from multiple tables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990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table </a:t>
            </a:r>
            <a:r>
              <a:rPr lang="en-US" b="1" dirty="0" smtClean="0"/>
              <a:t>Information</a:t>
            </a:r>
            <a:r>
              <a:rPr lang="en-US" dirty="0" smtClean="0"/>
              <a:t>  with the following information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33400" y="1524000"/>
          <a:ext cx="8077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admno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9600" y="3581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the above generated table with following data using insert command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3400" y="4114800"/>
          <a:ext cx="815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340328"/>
                <a:gridCol w="1736372"/>
                <a:gridCol w="2038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Admno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c-200 </a:t>
                      </a:r>
                      <a:r>
                        <a:rPr lang="en-US" dirty="0" err="1" smtClean="0"/>
                        <a:t>brij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vihar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2002-09-28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98237332323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B-242 </a:t>
                      </a:r>
                      <a:r>
                        <a:rPr lang="en-US" dirty="0" err="1" smtClean="0"/>
                        <a:t>Ramprastha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2000-01-02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34534535345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A-98 Surya Nagar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2001-12-12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23423232342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f-3/4 </a:t>
                      </a:r>
                      <a:r>
                        <a:rPr lang="en-US" dirty="0" err="1" smtClean="0"/>
                        <a:t>Chander</a:t>
                      </a:r>
                      <a:r>
                        <a:rPr lang="en-US" dirty="0" smtClean="0"/>
                        <a:t> Nagar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2002-05-10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34534545565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Results from multiple tables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Perform the following commands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select * from student, information ;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select * from student, information where </a:t>
            </a:r>
            <a:r>
              <a:rPr lang="en-US" dirty="0" err="1" smtClean="0"/>
              <a:t>student.admno</a:t>
            </a:r>
            <a:r>
              <a:rPr lang="en-US" dirty="0" smtClean="0"/>
              <a:t> = </a:t>
            </a:r>
            <a:r>
              <a:rPr lang="en-US" dirty="0" err="1" smtClean="0"/>
              <a:t>information.admno</a:t>
            </a:r>
            <a:r>
              <a:rPr lang="en-US" dirty="0" smtClean="0"/>
              <a:t> ;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select </a:t>
            </a:r>
            <a:r>
              <a:rPr lang="en-US" dirty="0" err="1" smtClean="0"/>
              <a:t>student.admno</a:t>
            </a:r>
            <a:r>
              <a:rPr lang="en-US" dirty="0" smtClean="0"/>
              <a:t> , name, address, phone from student , information where </a:t>
            </a:r>
            <a:r>
              <a:rPr lang="en-US" dirty="0" err="1" smtClean="0"/>
              <a:t>student.admno</a:t>
            </a:r>
            <a:r>
              <a:rPr lang="en-US" dirty="0" smtClean="0"/>
              <a:t> = </a:t>
            </a:r>
            <a:r>
              <a:rPr lang="en-US" dirty="0" err="1" smtClean="0"/>
              <a:t>information.admno</a:t>
            </a:r>
            <a:r>
              <a:rPr lang="en-US" dirty="0" smtClean="0"/>
              <a:t> 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Update Command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Update, A </a:t>
            </a:r>
            <a:r>
              <a:rPr lang="en-US" dirty="0" err="1" smtClean="0"/>
              <a:t>DML</a:t>
            </a:r>
            <a:r>
              <a:rPr lang="en-US" dirty="0" smtClean="0"/>
              <a:t> command is used to modify any existing record of a table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Syntax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update &lt;table-name&gt; set  column-name = &lt;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newvalue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 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where &lt;condition &gt; ]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NOTE : if condition is not provided, then the command make changes in whole table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update student  SET  fees  = 2000 ;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Update student SET fees = 2000 where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admno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103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Update student SET fees = fees + fees *10/100  where stream =‘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Delete Command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, A </a:t>
            </a:r>
            <a:r>
              <a:rPr lang="en-US" dirty="0" err="1" smtClean="0"/>
              <a:t>DML</a:t>
            </a:r>
            <a:r>
              <a:rPr lang="en-US" dirty="0" smtClean="0"/>
              <a:t> command is used to remove/delete existing record(s) of a table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Syntax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delete from &lt;table-name&gt; [ where &lt;condition &gt; ]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NOTE : if condition is not provided, then the command make changes in whole table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delete from student;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delete from student where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admno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103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delete from student where stream =‘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Alter Table Command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Alter Table, A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DDL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command is used to </a:t>
            </a:r>
            <a:r>
              <a:rPr lang="en-US" dirty="0" smtClean="0">
                <a:solidFill>
                  <a:srgbClr val="FF0000"/>
                </a:solidFill>
              </a:rPr>
              <a:t>make changes in table structure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of any given table. 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Syntax-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 Alter table &lt;</a:t>
            </a:r>
            <a:r>
              <a:rPr lang="en-US" dirty="0" smtClean="0">
                <a:solidFill>
                  <a:srgbClr val="FF0000"/>
                </a:solidFill>
              </a:rPr>
              <a:t>table-name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 ADD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MODIFY( column name data type(size), 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column name  data type( size) ) ;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 Alter table &lt; table-name &gt; DROP  ( column-name, column-name) ;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Example – 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Alter table student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 dob date, address char(100), email char(80) );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Alter table student </a:t>
            </a:r>
            <a:r>
              <a:rPr lang="en-US" dirty="0" smtClean="0">
                <a:solidFill>
                  <a:srgbClr val="FF0000"/>
                </a:solidFill>
              </a:rPr>
              <a:t>MODIFY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 standard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(2) );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Alter table student </a:t>
            </a:r>
            <a:r>
              <a:rPr lang="en-US" dirty="0" smtClean="0">
                <a:solidFill>
                  <a:srgbClr val="FF0000"/>
                </a:solidFill>
              </a:rPr>
              <a:t>DROP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email 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Drop Table Command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Drop table, A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DDL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command is used to </a:t>
            </a:r>
            <a:r>
              <a:rPr lang="en-US" dirty="0" smtClean="0">
                <a:solidFill>
                  <a:srgbClr val="FF0000"/>
                </a:solidFill>
              </a:rPr>
              <a:t>remove a table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from current database. It </a:t>
            </a:r>
            <a:r>
              <a:rPr lang="en-US" dirty="0" smtClean="0">
                <a:solidFill>
                  <a:srgbClr val="FF0000"/>
                </a:solidFill>
              </a:rPr>
              <a:t>also remove all the available records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as well as its </a:t>
            </a:r>
            <a:r>
              <a:rPr lang="en-US" dirty="0" smtClean="0">
                <a:solidFill>
                  <a:srgbClr val="FF0000"/>
                </a:solidFill>
              </a:rPr>
              <a:t>structure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from the database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Syntax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drop table &lt;table-name&gt;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 – 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drop table 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drop table information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SQL- Terminology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8458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Primary Key – </a:t>
            </a:r>
            <a:r>
              <a:rPr lang="en-US" sz="2000" dirty="0" smtClean="0"/>
              <a:t>An attribute/group of attribute that can identify each rows of a table uniquely is known as primary key of that table. </a:t>
            </a:r>
          </a:p>
          <a:p>
            <a:endParaRPr lang="en-US" sz="2000" dirty="0" smtClean="0"/>
          </a:p>
          <a:p>
            <a:r>
              <a:rPr lang="en-US" sz="2000" b="1" dirty="0" smtClean="0"/>
              <a:t>Candidate Key</a:t>
            </a:r>
            <a:r>
              <a:rPr lang="en-US" sz="2000" dirty="0" smtClean="0"/>
              <a:t> – an attribute that can act as a primary key in a table is known as candidate key. </a:t>
            </a:r>
          </a:p>
          <a:p>
            <a:endParaRPr lang="en-US" sz="2000" dirty="0" smtClean="0"/>
          </a:p>
          <a:p>
            <a:r>
              <a:rPr lang="en-US" sz="2000" b="1" dirty="0" smtClean="0"/>
              <a:t>Alternate Key</a:t>
            </a:r>
            <a:r>
              <a:rPr lang="en-US" sz="2000" dirty="0" smtClean="0"/>
              <a:t> -  </a:t>
            </a:r>
            <a:r>
              <a:rPr lang="en-US" dirty="0" smtClean="0"/>
              <a:t>An attribute that can act as a primary key but bit selected as a primary key is known as alternate key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3657600"/>
          <a:ext cx="80772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1181100"/>
                <a:gridCol w="2286000"/>
                <a:gridCol w="25908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Admno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Father Name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Anurag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suresh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singh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 </a:t>
                      </a:r>
                      <a:r>
                        <a:rPr lang="en-US" dirty="0" err="1" smtClean="0"/>
                        <a:t>prakash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sharma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Himani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Mehra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 Singh </a:t>
                      </a:r>
                      <a:r>
                        <a:rPr lang="en-US" dirty="0" err="1" smtClean="0"/>
                        <a:t>chauhan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Swarnima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rakesh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kumar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Divya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Saxena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Udit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Saxena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828800"/>
            <a:ext cx="7848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rgbClr val="FF0000"/>
                </a:solidFill>
                <a:latin typeface="Edwardian Script ITC" pitchFamily="66" charset="0"/>
              </a:rPr>
              <a:t>Thank You</a:t>
            </a:r>
            <a:endParaRPr lang="en-US" sz="13800" b="1" dirty="0">
              <a:solidFill>
                <a:srgbClr val="FF0000"/>
              </a:solidFill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err="1" smtClean="0">
                <a:solidFill>
                  <a:schemeClr val="bg1"/>
                </a:solidFill>
                <a:latin typeface="+mn-lt"/>
                <a:cs typeface="+mn-cs"/>
              </a:rPr>
              <a:t>NoSQL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38862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When to use </a:t>
            </a:r>
            <a:r>
              <a:rPr lang="en-US" b="1" dirty="0" err="1" smtClean="0"/>
              <a:t>NOSql</a:t>
            </a:r>
            <a:r>
              <a:rPr lang="en-US" b="1" dirty="0" smtClean="0"/>
              <a:t> Database</a:t>
            </a:r>
          </a:p>
          <a:p>
            <a:endParaRPr lang="en-US" dirty="0" smtClean="0"/>
          </a:p>
          <a:p>
            <a:pPr indent="177800">
              <a:buFont typeface="Arial" pitchFamily="34" charset="0"/>
              <a:buChar char="•"/>
            </a:pPr>
            <a:r>
              <a:rPr lang="en-US" dirty="0" smtClean="0"/>
              <a:t>When huge amount of data need to be stored and retrieved .</a:t>
            </a:r>
          </a:p>
          <a:p>
            <a:pPr indent="177800">
              <a:buFont typeface="Arial" pitchFamily="34" charset="0"/>
              <a:buChar char="•"/>
            </a:pPr>
            <a:r>
              <a:rPr lang="en-US" dirty="0" smtClean="0"/>
              <a:t>The relationship between the data you store is not that important</a:t>
            </a:r>
          </a:p>
          <a:p>
            <a:pPr indent="177800">
              <a:buFont typeface="Arial" pitchFamily="34" charset="0"/>
              <a:buChar char="•"/>
            </a:pPr>
            <a:r>
              <a:rPr lang="en-US" dirty="0" smtClean="0"/>
              <a:t>The data changing over time and is not structured.</a:t>
            </a:r>
          </a:p>
          <a:p>
            <a:pPr indent="177800">
              <a:buFont typeface="Arial" pitchFamily="34" charset="0"/>
              <a:buChar char="•"/>
            </a:pPr>
            <a:r>
              <a:rPr lang="en-US" dirty="0" smtClean="0"/>
              <a:t>Support of Constraints and Joins is not required at database level</a:t>
            </a:r>
          </a:p>
          <a:p>
            <a:pPr indent="177800">
              <a:buFont typeface="Arial" pitchFamily="34" charset="0"/>
              <a:buChar char="•"/>
            </a:pPr>
            <a:r>
              <a:rPr lang="en-US" dirty="0" smtClean="0"/>
              <a:t>The data is growing continuously and you need to scale the database regular to handle the data.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8382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 is known as </a:t>
            </a:r>
            <a:r>
              <a:rPr lang="en-US" dirty="0" smtClean="0">
                <a:solidFill>
                  <a:srgbClr val="FF0000"/>
                </a:solidFill>
              </a:rPr>
              <a:t>not only SQL</a:t>
            </a:r>
            <a:r>
              <a:rPr lang="en-US" dirty="0" smtClean="0"/>
              <a:t> they are also known as database </a:t>
            </a:r>
            <a:r>
              <a:rPr lang="en-US" dirty="0" smtClean="0">
                <a:solidFill>
                  <a:srgbClr val="FF0000"/>
                </a:solidFill>
              </a:rPr>
              <a:t>without tables </a:t>
            </a:r>
            <a:r>
              <a:rPr lang="en-US" dirty="0" err="1" smtClean="0">
                <a:solidFill>
                  <a:srgbClr val="FF0000"/>
                </a:solidFill>
              </a:rPr>
              <a:t>ie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information of these types of database does not have any specific pattern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Some famous </a:t>
            </a:r>
            <a:r>
              <a:rPr lang="en-US" b="1" dirty="0" err="1" smtClean="0"/>
              <a:t>NoSQL</a:t>
            </a:r>
            <a:r>
              <a:rPr lang="en-US" b="1" dirty="0" smtClean="0"/>
              <a:t> databases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, </a:t>
            </a:r>
            <a:r>
              <a:rPr lang="en-US" dirty="0" err="1" smtClean="0"/>
              <a:t>Cloudant</a:t>
            </a:r>
            <a:r>
              <a:rPr lang="en-US" dirty="0" smtClean="0"/>
              <a:t>    - Document based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Memcached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r>
              <a:rPr lang="en-US" dirty="0" smtClean="0"/>
              <a:t>, Coherence   -  Key value based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Hbase</a:t>
            </a:r>
            <a:r>
              <a:rPr lang="en-US" dirty="0" smtClean="0"/>
              <a:t>, Big Table, </a:t>
            </a:r>
            <a:r>
              <a:rPr lang="en-US" dirty="0" err="1" smtClean="0"/>
              <a:t>Accumulo</a:t>
            </a:r>
            <a:r>
              <a:rPr lang="en-US" dirty="0" smtClean="0"/>
              <a:t>         - Tabular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Advantage of </a:t>
            </a:r>
            <a:r>
              <a:rPr lang="en-US" sz="3600" dirty="0" err="1" smtClean="0">
                <a:solidFill>
                  <a:schemeClr val="bg1"/>
                </a:solidFill>
                <a:latin typeface="+mn-lt"/>
                <a:cs typeface="+mn-cs"/>
              </a:rPr>
              <a:t>NoSQL</a:t>
            </a: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	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2954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1313">
              <a:buFont typeface="Arial" pitchFamily="34" charset="0"/>
              <a:buChar char="•"/>
            </a:pPr>
            <a:r>
              <a:rPr lang="en-US" dirty="0" smtClean="0"/>
              <a:t>High scalability</a:t>
            </a:r>
          </a:p>
          <a:p>
            <a:pPr indent="341313">
              <a:buFont typeface="Arial" pitchFamily="34" charset="0"/>
              <a:buChar char="•"/>
            </a:pPr>
            <a:r>
              <a:rPr lang="en-US" dirty="0" smtClean="0"/>
              <a:t>High availability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362200"/>
            <a:ext cx="82296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Disadvantage of </a:t>
            </a:r>
            <a:r>
              <a:rPr lang="en-US" sz="2800" b="1" dirty="0" err="1" smtClean="0"/>
              <a:t>NoSQL</a:t>
            </a:r>
            <a:endParaRPr lang="en-US" sz="2800" b="1" dirty="0" smtClean="0"/>
          </a:p>
          <a:p>
            <a:pPr indent="34131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Narrow focus</a:t>
            </a:r>
          </a:p>
          <a:p>
            <a:pPr indent="34131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Open-source</a:t>
            </a:r>
          </a:p>
          <a:p>
            <a:pPr indent="34131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Management challenge </a:t>
            </a:r>
          </a:p>
          <a:p>
            <a:pPr indent="34131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GUI is not available </a:t>
            </a:r>
          </a:p>
          <a:p>
            <a:pPr indent="34131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Backup </a:t>
            </a:r>
          </a:p>
          <a:p>
            <a:pPr indent="34131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Large document size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SQL- Terminology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Foreign Key – </a:t>
            </a:r>
            <a:r>
              <a:rPr lang="en-US" dirty="0" smtClean="0"/>
              <a:t>An attribute that is used to link one table to another table. Its values are basically coming from a column that is acting as a primary key in its original table, is known as foreign key in its current table.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2042160"/>
          <a:ext cx="77724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136530"/>
                <a:gridCol w="2199736"/>
                <a:gridCol w="2493034"/>
              </a:tblGrid>
              <a:tr h="2692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Admno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RollNo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Father Name</a:t>
                      </a:r>
                      <a:endParaRPr lang="en-US" sz="1600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Anurag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Ramesh</a:t>
                      </a:r>
                      <a:endParaRPr lang="en-US" sz="1600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suresh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singh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ram </a:t>
                      </a:r>
                      <a:r>
                        <a:rPr lang="en-US" sz="1600" dirty="0" err="1" smtClean="0"/>
                        <a:t>prakash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sharma</a:t>
                      </a:r>
                      <a:endParaRPr lang="en-US" sz="1600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Himani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Mehra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Dev Singh </a:t>
                      </a:r>
                      <a:r>
                        <a:rPr lang="en-US" sz="1600" dirty="0" err="1" smtClean="0"/>
                        <a:t>chauhan</a:t>
                      </a:r>
                      <a:endParaRPr lang="en-US" sz="1600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Swarnima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rakesh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kumar</a:t>
                      </a:r>
                      <a:endParaRPr lang="en-US" sz="1600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Divya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Saxena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Udit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Saxena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4343400"/>
          <a:ext cx="58674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098"/>
                <a:gridCol w="1905652"/>
                <a:gridCol w="1905652"/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GameID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Game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StudentID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Cricket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103</a:t>
                      </a:r>
                      <a:endParaRPr lang="en-US" sz="16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Kho-Kho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104</a:t>
                      </a:r>
                      <a:endParaRPr lang="en-US" sz="16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VolleyBall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103</a:t>
                      </a:r>
                      <a:endParaRPr lang="en-US" sz="16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BasketBall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104</a:t>
                      </a:r>
                      <a:endParaRPr lang="en-US" sz="16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Sketing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10800000" flipV="1">
            <a:off x="5562600" y="4953000"/>
            <a:ext cx="1676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0" y="4648200"/>
            <a:ext cx="17526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Foreign Key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SQL- Commands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15" name="Diagram 14"/>
          <p:cNvGraphicFramePr/>
          <p:nvPr/>
        </p:nvGraphicFramePr>
        <p:xfrm>
          <a:off x="304800" y="914400"/>
          <a:ext cx="8458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err="1" smtClean="0">
                <a:solidFill>
                  <a:schemeClr val="bg1"/>
                </a:solidFill>
                <a:latin typeface="+mn-lt"/>
                <a:cs typeface="+mn-cs"/>
              </a:rPr>
              <a:t>DDL</a:t>
            </a: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  </a:t>
            </a:r>
            <a:r>
              <a:rPr lang="en-US" sz="3600" dirty="0" err="1" smtClean="0">
                <a:solidFill>
                  <a:schemeClr val="bg1"/>
                </a:solidFill>
                <a:latin typeface="+mn-lt"/>
                <a:cs typeface="+mn-cs"/>
              </a:rPr>
              <a:t>vs</a:t>
            </a: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n-lt"/>
                <a:cs typeface="+mn-cs"/>
              </a:rPr>
              <a:t>DML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914400"/>
          <a:ext cx="8534400" cy="5105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267200"/>
                <a:gridCol w="4267200"/>
              </a:tblGrid>
              <a:tr h="1014346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DDL</a:t>
                      </a:r>
                      <a:r>
                        <a:rPr lang="en-US" sz="3200" dirty="0" smtClean="0"/>
                        <a:t> Commands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DML</a:t>
                      </a:r>
                      <a:r>
                        <a:rPr lang="en-US" sz="3200" dirty="0" smtClean="0"/>
                        <a:t> Commands</a:t>
                      </a:r>
                      <a:endParaRPr lang="en-US" sz="3200" dirty="0"/>
                    </a:p>
                  </a:txBody>
                  <a:tcPr/>
                </a:tc>
              </a:tr>
              <a:tr h="10606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DDL</a:t>
                      </a:r>
                      <a:r>
                        <a:rPr lang="en-US" dirty="0" smtClean="0"/>
                        <a:t> stands</a:t>
                      </a:r>
                      <a:r>
                        <a:rPr lang="en-US" baseline="0" dirty="0" smtClean="0"/>
                        <a:t> for DATA DEFINITION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DML</a:t>
                      </a:r>
                      <a:r>
                        <a:rPr lang="en-US" dirty="0" smtClean="0"/>
                        <a:t> Stands for DATA MANIPULATION LANGUAGE</a:t>
                      </a:r>
                      <a:endParaRPr lang="en-US" dirty="0"/>
                    </a:p>
                  </a:txBody>
                  <a:tcPr/>
                </a:tc>
              </a:tr>
              <a:tr h="1515205">
                <a:tc>
                  <a:txBody>
                    <a:bodyPr/>
                    <a:lstStyle/>
                    <a:p>
                      <a:r>
                        <a:rPr lang="en-US" dirty="0" smtClean="0"/>
                        <a:t>These</a:t>
                      </a:r>
                      <a:r>
                        <a:rPr lang="en-US" baseline="0" dirty="0" smtClean="0"/>
                        <a:t> commands are basically used to manipulate database, table and its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These commands are used to manipulate the records available in table(s)</a:t>
                      </a:r>
                      <a:endParaRPr lang="en-US" dirty="0"/>
                    </a:p>
                  </a:txBody>
                  <a:tcPr/>
                </a:tc>
              </a:tr>
              <a:tr h="1515205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Example-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create table, alter table, drop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Example-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Insert, delete, update, select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Create Table 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Table, a </a:t>
            </a:r>
            <a:r>
              <a:rPr lang="en-US" dirty="0" err="1" smtClean="0"/>
              <a:t>DDL</a:t>
            </a:r>
            <a:r>
              <a:rPr lang="en-US" dirty="0" smtClean="0"/>
              <a:t> command is used to generate a new table in any existing database. 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Syntax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create table  &lt;</a:t>
            </a:r>
            <a:r>
              <a:rPr lang="en-US" dirty="0" smtClean="0"/>
              <a:t>table name</a:t>
            </a:r>
            <a:r>
              <a:rPr lang="en-US" dirty="0" smtClean="0">
                <a:solidFill>
                  <a:srgbClr val="FF0000"/>
                </a:solidFill>
              </a:rPr>
              <a:t>&gt; ( column-name 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r>
              <a:rPr lang="en-US" dirty="0" smtClean="0">
                <a:solidFill>
                  <a:srgbClr val="FF0000"/>
                </a:solidFill>
              </a:rPr>
              <a:t>(size) 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                    column-name 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r>
              <a:rPr lang="en-US" dirty="0" smtClean="0">
                <a:solidFill>
                  <a:srgbClr val="FF0000"/>
                </a:solidFill>
              </a:rPr>
              <a:t>(size) 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                    column-name 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r>
              <a:rPr lang="en-US" dirty="0" smtClean="0">
                <a:solidFill>
                  <a:srgbClr val="FF0000"/>
                </a:solidFill>
              </a:rPr>
              <a:t>(size) 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                    column-name 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r>
              <a:rPr lang="en-US" dirty="0" smtClean="0">
                <a:solidFill>
                  <a:srgbClr val="FF0000"/>
                </a:solidFill>
              </a:rPr>
              <a:t>(size) 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                    column-name 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r>
              <a:rPr lang="en-US" dirty="0" smtClean="0">
                <a:solidFill>
                  <a:srgbClr val="FF0000"/>
                </a:solidFill>
              </a:rPr>
              <a:t>(size)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              ) 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r>
              <a:rPr lang="en-US" dirty="0" smtClean="0"/>
              <a:t>create table  student ( </a:t>
            </a:r>
            <a:r>
              <a:rPr lang="en-US" dirty="0" err="1" smtClean="0"/>
              <a:t>admno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( 4) ,  name char(30),  stream char (20),</a:t>
            </a:r>
          </a:p>
          <a:p>
            <a:r>
              <a:rPr lang="en-US" dirty="0" smtClean="0"/>
              <a:t>                                   dob date  ) ;</a:t>
            </a:r>
          </a:p>
          <a:p>
            <a:endParaRPr lang="en-US" dirty="0" smtClean="0"/>
          </a:p>
          <a:p>
            <a:r>
              <a:rPr lang="en-US" dirty="0" smtClean="0"/>
              <a:t>create table games ( </a:t>
            </a:r>
            <a:r>
              <a:rPr lang="en-US" dirty="0" err="1" smtClean="0"/>
              <a:t>gameid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(5) , </a:t>
            </a:r>
            <a:r>
              <a:rPr lang="en-US" dirty="0" err="1" smtClean="0"/>
              <a:t>game_name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char(30) ) ; 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Other Useful commands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21336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Create Database  		- This command is used to generate a new database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show databases		- used to display all the available database in your system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use  &lt;</a:t>
            </a:r>
            <a:r>
              <a:rPr lang="en-US" sz="1600" dirty="0" err="1" smtClean="0">
                <a:solidFill>
                  <a:srgbClr val="FF0000"/>
                </a:solidFill>
              </a:rPr>
              <a:t>database_name</a:t>
            </a:r>
            <a:r>
              <a:rPr lang="en-US" sz="1600" dirty="0" smtClean="0">
                <a:solidFill>
                  <a:srgbClr val="FF0000"/>
                </a:solidFill>
              </a:rPr>
              <a:t>&gt;  	- used to change the current working database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show tables		- used to display all the available tables in your current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			  database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describe/</a:t>
            </a:r>
            <a:r>
              <a:rPr lang="en-US" sz="1600" dirty="0" err="1" smtClean="0">
                <a:solidFill>
                  <a:srgbClr val="FF0000"/>
                </a:solidFill>
              </a:rPr>
              <a:t>desc</a:t>
            </a:r>
            <a:r>
              <a:rPr lang="en-US" sz="1600" dirty="0" smtClean="0">
                <a:solidFill>
                  <a:srgbClr val="FF0000"/>
                </a:solidFill>
              </a:rPr>
              <a:t> &lt;</a:t>
            </a:r>
            <a:r>
              <a:rPr lang="en-US" sz="1600" dirty="0" err="1" smtClean="0">
                <a:solidFill>
                  <a:srgbClr val="FF0000"/>
                </a:solidFill>
              </a:rPr>
              <a:t>table_name</a:t>
            </a:r>
            <a:r>
              <a:rPr lang="en-US" sz="1600" dirty="0" smtClean="0">
                <a:solidFill>
                  <a:srgbClr val="FF0000"/>
                </a:solidFill>
              </a:rPr>
              <a:t>&gt; 	- used to display the structure of table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Insert Record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Insert, a </a:t>
            </a:r>
            <a:r>
              <a:rPr lang="en-US" dirty="0" err="1" smtClean="0"/>
              <a:t>DML</a:t>
            </a:r>
            <a:r>
              <a:rPr lang="en-US" dirty="0" smtClean="0"/>
              <a:t> command is used to add a new row / record/  tuple in any existing table.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Syntax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insert  into &lt;table-name&gt; values ( val1, value2, value 3…………………..) 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r>
              <a:rPr lang="en-US" b="1" dirty="0" smtClean="0"/>
              <a:t>insert into student (10,’rakesh’, ‘science’,’2019-06-20’) ;</a:t>
            </a:r>
          </a:p>
          <a:p>
            <a:endParaRPr lang="en-US" b="1" dirty="0" smtClean="0"/>
          </a:p>
          <a:p>
            <a:r>
              <a:rPr lang="en-US" b="1" dirty="0" smtClean="0"/>
              <a:t>insert into games ( 101, ‘Cricket’ ) ;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v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dav</Template>
  <TotalTime>745</TotalTime>
  <Words>2452</Words>
  <Application>Microsoft Office PowerPoint</Application>
  <PresentationFormat>On-screen Show (4:3)</PresentationFormat>
  <Paragraphs>849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dav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rakesh</dc:creator>
  <cp:lastModifiedBy>rakesh</cp:lastModifiedBy>
  <cp:revision>84</cp:revision>
  <dcterms:created xsi:type="dcterms:W3CDTF">2019-07-10T14:19:14Z</dcterms:created>
  <dcterms:modified xsi:type="dcterms:W3CDTF">2019-11-07T05:14:24Z</dcterms:modified>
</cp:coreProperties>
</file>