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B4A94-C575-4826-8F09-4EE7E61740A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B4A94-C575-4826-8F09-4EE7E61740AA}" type="datetimeFigureOut">
              <a:rPr lang="en-US" smtClean="0"/>
              <a:t>9/26/2019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062B8-84EB-44FB-890F-8DC151F95B1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514600"/>
            <a:ext cx="7772400" cy="1470025"/>
          </a:xfrm>
        </p:spPr>
        <p:txBody>
          <a:bodyPr/>
          <a:lstStyle/>
          <a:p>
            <a:r>
              <a:rPr lang="en-US" b="1" dirty="0" smtClean="0"/>
              <a:t>Mean, Mode, Median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Mean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2057400"/>
            <a:ext cx="861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is simply another name for average. To calculate the mean of a data set, divide the sum of all values by the number of </a:t>
            </a:r>
            <a:r>
              <a:rPr lang="en-US" dirty="0" smtClean="0"/>
              <a:t>values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Consider the following set of numbers: </a:t>
            </a:r>
            <a:r>
              <a:rPr lang="en-US" dirty="0" smtClean="0"/>
              <a:t>[5,2,2,7].</a:t>
            </a:r>
          </a:p>
          <a:p>
            <a:r>
              <a:rPr lang="en-US" dirty="0" smtClean="0"/>
              <a:t>The </a:t>
            </a:r>
            <a:r>
              <a:rPr lang="en-US" dirty="0"/>
              <a:t>mean is  </a:t>
            </a:r>
            <a:endParaRPr lang="en-US" dirty="0" smtClean="0"/>
          </a:p>
          <a:p>
            <a:r>
              <a:rPr lang="en-US" dirty="0" smtClean="0"/>
              <a:t> (</a:t>
            </a:r>
            <a:r>
              <a:rPr lang="en-US" dirty="0"/>
              <a:t>5 + 2 + 2 + 7) / 4 = 16 / 4 = 4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Python Program </a:t>
            </a:r>
          </a:p>
          <a:p>
            <a:r>
              <a:rPr lang="en-US" dirty="0" smtClean="0"/>
              <a:t>list1 = [5,2,2,7]</a:t>
            </a:r>
          </a:p>
          <a:p>
            <a:r>
              <a:rPr lang="en-US" dirty="0" smtClean="0"/>
              <a:t>M = list1.mean()</a:t>
            </a:r>
          </a:p>
          <a:p>
            <a:r>
              <a:rPr lang="en-US" dirty="0" smtClean="0"/>
              <a:t>Print(M)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Median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762000"/>
            <a:ext cx="8610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Median, in simple words, is the number that lies in the middle of a list of ordered numbers. The numbers may be in the ascending or descending order</a:t>
            </a:r>
          </a:p>
          <a:p>
            <a:endParaRPr lang="en-US" b="1" dirty="0" smtClean="0"/>
          </a:p>
          <a:p>
            <a:r>
              <a:rPr lang="en-US" b="1" dirty="0" smtClean="0"/>
              <a:t>When even numbers of ELEMENT</a:t>
            </a:r>
          </a:p>
          <a:p>
            <a:r>
              <a:rPr lang="en-US" dirty="0" smtClean="0"/>
              <a:t>Let </a:t>
            </a:r>
            <a:r>
              <a:rPr lang="en-US" dirty="0"/>
              <a:t>us consider the following data set: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0,2,3,4,5,1,2,0,6</a:t>
            </a:r>
          </a:p>
          <a:p>
            <a:endParaRPr lang="en-US" dirty="0" smtClean="0"/>
          </a:p>
          <a:p>
            <a:r>
              <a:rPr lang="en-US" dirty="0"/>
              <a:t>After sorting these numbers in the ascending order, we get the following list: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0,0,1,2,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,3,4,5,6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/>
              <a:t> – the number in the center (fifth from either side) – is the median in this example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When even numbers of ELEMENT</a:t>
            </a:r>
          </a:p>
          <a:p>
            <a:r>
              <a:rPr lang="en-US" dirty="0" smtClean="0"/>
              <a:t>you </a:t>
            </a:r>
            <a:r>
              <a:rPr lang="en-US" dirty="0"/>
              <a:t>need to take the average of the two numbers </a:t>
            </a:r>
            <a:r>
              <a:rPr lang="en-US" dirty="0">
                <a:solidFill>
                  <a:srgbClr val="C00000"/>
                </a:solidFill>
              </a:rPr>
              <a:t>that fall in the center of the ordered list</a:t>
            </a:r>
            <a:r>
              <a:rPr lang="en-US" dirty="0"/>
              <a:t>. So, if we consider the following data set: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0,0,1,4,2,3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After sorting the numbers, we get the following list: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0,0,</a:t>
            </a:r>
            <a:r>
              <a:rPr lang="en-US" dirty="0">
                <a:solidFill>
                  <a:srgbClr val="C00000"/>
                </a:solidFill>
              </a:rPr>
              <a:t>1,2</a:t>
            </a:r>
            <a:r>
              <a:rPr lang="en-US" dirty="0"/>
              <a:t>,3,4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The average of 1 and 2, in this case, is the median.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334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Mode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400" y="7620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that value which appears the most number of times in a data </a:t>
            </a:r>
            <a:r>
              <a:rPr lang="en-US" dirty="0" smtClean="0"/>
              <a:t>set.</a:t>
            </a:r>
          </a:p>
          <a:p>
            <a:endParaRPr lang="en-US" dirty="0"/>
          </a:p>
          <a:p>
            <a:r>
              <a:rPr lang="en-US" dirty="0" smtClean="0"/>
              <a:t>Example</a:t>
            </a:r>
          </a:p>
          <a:p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the following data set, 0 appears the most number of times. </a:t>
            </a:r>
            <a:r>
              <a:rPr lang="en-US" dirty="0">
                <a:solidFill>
                  <a:srgbClr val="C00000"/>
                </a:solidFill>
              </a:rPr>
              <a:t>Therefore,</a:t>
            </a:r>
            <a:r>
              <a:rPr lang="en-US" dirty="0"/>
              <a:t> it is the mode.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0,0,1,2,3,0,4,5,0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131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Mean, Mode, Median</vt:lpstr>
      <vt:lpstr>Mean</vt:lpstr>
      <vt:lpstr>Median</vt:lpstr>
      <vt:lpstr>Mode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Mean, Mode, Median</dc:title>
  <dc:creator>as</dc:creator>
  <cp:lastModifiedBy>as</cp:lastModifiedBy>
  <cp:revision>2</cp:revision>
  <dcterms:created xsi:type="dcterms:W3CDTF">2019-09-26T14:37:46Z</dcterms:created>
  <dcterms:modified xsi:type="dcterms:W3CDTF">2019-09-26T14:56:46Z</dcterms:modified>
</cp:coreProperties>
</file>