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7E92BFB-6118-4A60-B30E-CCDFC5E4B522}" type="datetimeFigureOut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0A5E392-2610-4374-A5F5-F084D71ED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9D37D-4BD6-4503-844A-E1953A8F9184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8D4FD-D500-4989-906B-3C9D8555F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759B7-C56A-4518-AB34-1108B060CB4B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C9B0B-DAF6-4B9F-95EA-B2858C65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FBCF-4416-4F19-ADBE-FF17D1664F2C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E283A-DC6F-424A-B449-FFC29AC6E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E2D13-2862-4EB3-BEBC-7856668A7D31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F2DE-CA63-422E-A5E4-E332B7625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4092-FCCF-4D0D-882A-44C3681866A3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A7C81-3158-4F81-A4DE-8AC7E6493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33F1-72BC-429C-87C9-C058AF698D00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21603-A0EA-4505-9F26-E2D76111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B9537-D48F-41E3-B8DD-42E43C33C336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59D6A-DBAD-467A-B371-638309ACE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3B79-610B-4160-8809-197A5FA4D2AD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B461D-47CB-4BC0-B3C4-41534010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FA38F-C6A1-4B45-B409-CB102CB9990A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7506-F593-4BC8-9E0E-7A9FDFBFA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A6F0D-4198-4628-B22A-BC16ED707602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8C1B-9120-4F08-85DF-B223112D8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7E8A1-9A82-4C60-B38B-FBBEFC136E24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552A-C216-4088-A613-D661896B5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F9CB9C-A6B5-4230-9F53-56C673A238C9}" type="datetime1">
              <a:rPr lang="en-US"/>
              <a:pPr>
                <a:defRPr/>
              </a:pPr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748151-2772-4C52-A032-EDBB4BC7D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324-1D41-4453-8CCF-FCA4F80157B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File </a:t>
            </a:r>
            <a:r>
              <a:rPr lang="en-US" sz="3600" smtClean="0">
                <a:solidFill>
                  <a:schemeClr val="bg1"/>
                </a:solidFill>
                <a:latin typeface="+mn-lt"/>
                <a:cs typeface="+mn-cs"/>
              </a:rPr>
              <a:t>Handling 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dav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1</cp:revision>
  <dcterms:created xsi:type="dcterms:W3CDTF">2019-07-09T05:08:07Z</dcterms:created>
  <dcterms:modified xsi:type="dcterms:W3CDTF">2019-07-09T05:09:28Z</dcterms:modified>
</cp:coreProperties>
</file>