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DF62CF6-A3F7-459C-8ECB-F2C30DECC105}" type="datetimeFigureOut">
              <a:rPr lang="en-US"/>
              <a:pPr>
                <a:defRPr/>
              </a:pPr>
              <a:t>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BA00495-241F-4F15-912E-BB8F040DF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7EFBF-6D3D-436B-BCD9-0E7DE73FEFDB}" type="datetime1">
              <a:rPr lang="en-US"/>
              <a:pPr>
                <a:defRPr/>
              </a:pPr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7219A-8E3E-4EC7-8D01-D740CC90C2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8C568-58BE-42EB-A241-0F23502A2295}" type="datetime1">
              <a:rPr lang="en-US"/>
              <a:pPr>
                <a:defRPr/>
              </a:pPr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96FFD-ED0B-4439-9718-B592B83AF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5C52C-DE93-4423-BA57-C273339384E3}" type="datetime1">
              <a:rPr lang="en-US"/>
              <a:pPr>
                <a:defRPr/>
              </a:pPr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F249F-6E83-4B58-8329-34FC62DB3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1E51E-5E9D-48CF-90A1-35A7661C8C24}" type="datetime1">
              <a:rPr lang="en-US"/>
              <a:pPr>
                <a:defRPr/>
              </a:pPr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3A915-F818-42BE-B95D-E9FF6BECB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11D4A-7A25-4372-B328-2C88480B601D}" type="datetime1">
              <a:rPr lang="en-US"/>
              <a:pPr>
                <a:defRPr/>
              </a:pPr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68D92-4FFD-4773-8799-E3B2000AE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C7007-94CE-4768-A78A-59CBA8F3B32F}" type="datetime1">
              <a:rPr lang="en-US"/>
              <a:pPr>
                <a:defRPr/>
              </a:pPr>
              <a:t>7/11/2019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40D3D-71C9-4021-8F2C-DB1CDDD4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9EB8F-4A5C-40B0-95AE-8FA640709AF5}" type="datetime1">
              <a:rPr lang="en-US"/>
              <a:pPr>
                <a:defRPr/>
              </a:pPr>
              <a:t>7/11/2019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85C49-BDAC-4590-B562-C2CE9E8F1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1C76A-9C94-4597-AEB5-4E945ADE7847}" type="datetime1">
              <a:rPr lang="en-US"/>
              <a:pPr>
                <a:defRPr/>
              </a:pPr>
              <a:t>7/11/2019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6AEB8-641B-42C0-9A8E-A42ADC9040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94262-0C65-49F1-9ABA-8CED66338FF4}" type="datetime1">
              <a:rPr lang="en-US"/>
              <a:pPr>
                <a:defRPr/>
              </a:pPr>
              <a:t>7/11/2019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BE04E-8D40-4F75-B633-C0C7180F5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7C16F-574B-4F2D-83FC-BE9D627845E5}" type="datetime1">
              <a:rPr lang="en-US"/>
              <a:pPr>
                <a:defRPr/>
              </a:pPr>
              <a:t>7/11/2019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135E6-EA4A-4D2E-B133-52B6465ABF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73FB8-1116-4E11-881E-45642B3B8846}" type="datetime1">
              <a:rPr lang="en-US"/>
              <a:pPr>
                <a:defRPr/>
              </a:pPr>
              <a:t>7/11/2019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BCD2A-B173-4DF0-8315-28547CB39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C07760-DD36-4D29-945C-9DA41AD32E1D}" type="datetime1">
              <a:rPr lang="en-US"/>
              <a:pPr>
                <a:defRPr/>
              </a:pPr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594D6B-5948-4770-BC1E-24AEF8263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Group By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1219200"/>
          <a:ext cx="8229600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51816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Admno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stream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/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Vivek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Vishakha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Mohit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Shrishti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1640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Yogesh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Udit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Soni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Prachi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1430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Priyanka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Isha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Samriddhi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1000" y="76200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Table: STUDENT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Group function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11430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Functions that operates on more than one row. 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1905000"/>
            <a:ext cx="8305800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MAX() – return maximum value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MIN () – return minimum value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SUM()  - return sum of  values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/>
              <a:t>AVG</a:t>
            </a:r>
            <a:r>
              <a:rPr lang="en-US" sz="2400" dirty="0" smtClean="0"/>
              <a:t>()  - return average of values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COUNT() – return number of rows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48768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NOTE:  Only count() function can operate on all type of data types available in </a:t>
            </a:r>
            <a:r>
              <a:rPr lang="en-US" sz="2400" dirty="0" err="1" smtClean="0">
                <a:solidFill>
                  <a:srgbClr val="FF0000"/>
                </a:solidFill>
              </a:rPr>
              <a:t>MySql</a:t>
            </a:r>
            <a:r>
              <a:rPr lang="en-US" sz="2400" dirty="0" smtClean="0">
                <a:solidFill>
                  <a:srgbClr val="FF0000"/>
                </a:solidFill>
              </a:rPr>
              <a:t> – Rest works only on numbers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Group By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8600" y="1447800"/>
          <a:ext cx="6172200" cy="4777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33597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Admno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stream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/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rakesh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Shrishti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1640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87966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Samriddhi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Vivek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Vishakha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Yogesh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Prachi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1430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Isha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Mohit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Udit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Soni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Priyanka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05600" y="2133600"/>
            <a:ext cx="2209800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Stream</a:t>
            </a:r>
          </a:p>
          <a:p>
            <a:r>
              <a:rPr lang="en-US" dirty="0" smtClean="0"/>
              <a:t>-----------</a:t>
            </a:r>
          </a:p>
          <a:p>
            <a:r>
              <a:rPr lang="en-US" dirty="0" smtClean="0"/>
              <a:t>science</a:t>
            </a:r>
          </a:p>
          <a:p>
            <a:r>
              <a:rPr lang="en-US" dirty="0" err="1" smtClean="0"/>
              <a:t>comm</a:t>
            </a:r>
            <a:endParaRPr lang="en-US" dirty="0" smtClean="0"/>
          </a:p>
          <a:p>
            <a:r>
              <a:rPr lang="en-US" dirty="0" smtClean="0"/>
              <a:t>Human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838200"/>
            <a:ext cx="617220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select  stream from student GROUP BY stream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Group By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" y="1371601"/>
          <a:ext cx="6172200" cy="4907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37748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Admno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stream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/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rakesh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Shrishti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1640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Samriddhi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Vivek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Vishakha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Yogesh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Prachi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1430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Isha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Mohit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Udit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Soni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Priyanka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05600" y="762000"/>
            <a:ext cx="2209800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Stream         count(*)</a:t>
            </a:r>
          </a:p>
          <a:p>
            <a:r>
              <a:rPr lang="en-US" dirty="0" smtClean="0"/>
              <a:t>-----------        -----------</a:t>
            </a:r>
          </a:p>
          <a:p>
            <a:r>
              <a:rPr lang="en-US" dirty="0" smtClean="0"/>
              <a:t>science             4</a:t>
            </a:r>
          </a:p>
          <a:p>
            <a:r>
              <a:rPr lang="en-US" dirty="0" err="1" smtClean="0"/>
              <a:t>comm</a:t>
            </a:r>
            <a:r>
              <a:rPr lang="en-US" dirty="0" smtClean="0"/>
              <a:t>               5</a:t>
            </a:r>
          </a:p>
          <a:p>
            <a:r>
              <a:rPr lang="en-US" dirty="0" smtClean="0"/>
              <a:t>Human             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838200"/>
            <a:ext cx="6096000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select stream, count(*) from student </a:t>
            </a:r>
            <a:r>
              <a:rPr lang="en-US" sz="2000" b="1" dirty="0" smtClean="0"/>
              <a:t>GROUP BY</a:t>
            </a:r>
            <a:r>
              <a:rPr lang="en-US" sz="2000" dirty="0" smtClean="0"/>
              <a:t> stream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705600" y="2971800"/>
            <a:ext cx="220980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select stream, sum(fees) from </a:t>
            </a:r>
            <a:r>
              <a:rPr lang="en-US" dirty="0" err="1" smtClean="0"/>
              <a:t>stduent</a:t>
            </a:r>
            <a:r>
              <a:rPr lang="en-US" dirty="0" smtClean="0"/>
              <a:t> group by stream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05600" y="4343400"/>
            <a:ext cx="2209800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stream   sum(fees)</a:t>
            </a:r>
          </a:p>
          <a:p>
            <a:r>
              <a:rPr lang="en-US" dirty="0" smtClean="0"/>
              <a:t>----------   --------------</a:t>
            </a:r>
          </a:p>
          <a:p>
            <a:r>
              <a:rPr lang="en-US" dirty="0" smtClean="0"/>
              <a:t>science     5650</a:t>
            </a:r>
          </a:p>
          <a:p>
            <a:r>
              <a:rPr lang="en-US" dirty="0" err="1" smtClean="0"/>
              <a:t>comm</a:t>
            </a:r>
            <a:r>
              <a:rPr lang="en-US" dirty="0" smtClean="0"/>
              <a:t>       7280</a:t>
            </a:r>
          </a:p>
          <a:p>
            <a:r>
              <a:rPr lang="en-US" dirty="0" smtClean="0"/>
              <a:t>Human     4450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Group By- HAVING Clause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" y="1600200"/>
          <a:ext cx="6172200" cy="4907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37748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Admno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stream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/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rakesh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Shrishti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1640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Samriddhi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Vivek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Vishakha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Yogesh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Prachi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1430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Isha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Mohit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Udit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Soni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Priyanka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05600" y="2667000"/>
            <a:ext cx="2209800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Stream         count(*)</a:t>
            </a:r>
          </a:p>
          <a:p>
            <a:r>
              <a:rPr lang="en-US" dirty="0" smtClean="0"/>
              <a:t>-----------        -----------</a:t>
            </a:r>
          </a:p>
          <a:p>
            <a:r>
              <a:rPr lang="en-US" dirty="0" smtClean="0"/>
              <a:t>science             4</a:t>
            </a:r>
          </a:p>
          <a:p>
            <a:r>
              <a:rPr lang="en-US" dirty="0" err="1" smtClean="0"/>
              <a:t>comm</a:t>
            </a:r>
            <a:r>
              <a:rPr lang="en-US" dirty="0" smtClean="0"/>
              <a:t>               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762000"/>
            <a:ext cx="6172200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select stream, count(*) from student </a:t>
            </a:r>
            <a:r>
              <a:rPr lang="en-US" sz="2000" b="1" dirty="0" smtClean="0"/>
              <a:t>GROUP BY</a:t>
            </a:r>
            <a:r>
              <a:rPr lang="en-US" sz="2000" dirty="0" smtClean="0"/>
              <a:t> stream </a:t>
            </a:r>
            <a:r>
              <a:rPr lang="en-US" sz="2000" b="1" dirty="0" smtClean="0"/>
              <a:t>HAVING</a:t>
            </a:r>
            <a:r>
              <a:rPr lang="en-US" sz="2000" dirty="0" smtClean="0"/>
              <a:t> count(*) &gt;3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Group By with Where Clause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" y="1828800"/>
          <a:ext cx="6172200" cy="2642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37748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Admno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stream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/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rakesh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Samriddhi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Vivek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Mohit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Priyanka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05600" y="762001"/>
            <a:ext cx="2209800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Stream         count(*)</a:t>
            </a:r>
          </a:p>
          <a:p>
            <a:r>
              <a:rPr lang="en-US" dirty="0" smtClean="0"/>
              <a:t>-----------        -----------</a:t>
            </a:r>
          </a:p>
          <a:p>
            <a:r>
              <a:rPr lang="en-US" dirty="0" smtClean="0"/>
              <a:t>science             3</a:t>
            </a:r>
          </a:p>
          <a:p>
            <a:r>
              <a:rPr lang="en-US" dirty="0" err="1" smtClean="0"/>
              <a:t>comm</a:t>
            </a:r>
            <a:r>
              <a:rPr lang="en-US" dirty="0" smtClean="0"/>
              <a:t>               1</a:t>
            </a:r>
          </a:p>
          <a:p>
            <a:r>
              <a:rPr lang="en-US" dirty="0" smtClean="0"/>
              <a:t>Human            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838200"/>
            <a:ext cx="6096000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select stream, count(*) from student where class = 12 group by stream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Group By with Where Clause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" y="1828800"/>
          <a:ext cx="6172200" cy="2642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37748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Admno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stream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/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rakesh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Samriddhi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Vivek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Mohit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Priyanka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05600" y="762001"/>
            <a:ext cx="2209800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Stream         count(*)</a:t>
            </a:r>
          </a:p>
          <a:p>
            <a:r>
              <a:rPr lang="en-US" dirty="0" smtClean="0"/>
              <a:t>-----------        -----------</a:t>
            </a:r>
          </a:p>
          <a:p>
            <a:r>
              <a:rPr lang="en-US" dirty="0" smtClean="0"/>
              <a:t>science             3</a:t>
            </a:r>
          </a:p>
          <a:p>
            <a:r>
              <a:rPr lang="en-US" dirty="0" smtClean="0"/>
              <a:t>Human            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838200"/>
            <a:ext cx="6096000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select stream, count(*) from student where class = 12 group by stream HAVING count(*) &gt;1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v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dav</Template>
  <TotalTime>119</TotalTime>
  <Words>568</Words>
  <Application>Microsoft Office PowerPoint</Application>
  <PresentationFormat>On-screen Show (4:3)</PresentationFormat>
  <Paragraphs>398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dav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rakesh</dc:creator>
  <cp:lastModifiedBy>rakesh</cp:lastModifiedBy>
  <cp:revision>21</cp:revision>
  <dcterms:created xsi:type="dcterms:W3CDTF">2019-07-10T14:19:14Z</dcterms:created>
  <dcterms:modified xsi:type="dcterms:W3CDTF">2019-07-11T07:23:36Z</dcterms:modified>
</cp:coreProperties>
</file>