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1" r:id="rId10"/>
    <p:sldId id="266" r:id="rId11"/>
    <p:sldId id="267" r:id="rId12"/>
    <p:sldId id="260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1CB53-FD01-44EA-B6D0-BDC5D92FE1F4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5B648-E22E-4DDE-B376-E4F1D8ADF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BED00-C5A1-4A4E-AFDC-1C2A30CA216C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7B95D-EB67-44A0-9435-84692A5A7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BABB-CD68-4BF0-81B1-8F592E39B9B7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F816B-59EE-4568-B555-999D3C81D8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EFB66-0428-4490-B5A1-04F1E33CBAD2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61601-0679-4F53-BF37-5F9E2E3636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B954B-D637-4678-BA7C-4C983DCECB6A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05730-9E97-47E9-B0DD-E7D9AE99DA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AEBE5-3957-4A92-9B5D-915A4C583079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446B9-FBBC-4921-918F-B03FF4D09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94EEE-DCCF-4F56-8397-215A5D04BC4B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CA0BE-DA29-4FA5-97F3-33FE1D9D5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48E5BC-7495-41FD-9D34-267333C883D8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6A3F8-2C01-4407-8EE7-E5ED39D21D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A28B5-809D-4C66-B7F4-66BFAD83871E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2C8C-1869-4FAD-8398-B57F1077D6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8F8E25-1323-4B14-9063-B5F1BAF7D93D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5C82-B9B1-4F14-8E96-FD77DDA3E3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73283-EF0F-44AC-AFA9-162E364CF62F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B9CD-6E32-425E-BAC4-B526EFDBE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52624B-B252-40FE-98F3-ED868FE295F4}" type="datetimeFigureOut">
              <a:rPr lang="en-US" smtClean="0"/>
              <a:pPr>
                <a:defRPr/>
              </a:pPr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99FD91-0ADD-4E61-8435-07D20BAB1E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934200" cy="18288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/>
              <a:t>Python Modules</a:t>
            </a:r>
            <a:endParaRPr lang="en-US" sz="660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.pyc Files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On a successful import, a modulename.pyc file is generated. This file contains the bytecode from the last time the modulename.py file was imported.</a:t>
            </a:r>
          </a:p>
          <a:p>
            <a:r>
              <a:rPr lang="en-US" smtClean="0"/>
              <a:t>The interpreter checks the date modified before using the .pyc file, there is no danger of using an older version.</a:t>
            </a:r>
          </a:p>
          <a:p>
            <a:r>
              <a:rPr lang="en-US" smtClean="0"/>
              <a:t>These files only speed up the loading of a module, not the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dir()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r>
              <a:rPr lang="en-US" sz="2800" smtClean="0"/>
              <a:t>dir() is useful for checking what modules you’ve imported.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dir()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['__builtins__', '__doc__', '__name__', '__package__']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import mymodule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from mymodule import square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dir()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['__builtins__', '__doc__', '__name__', '__package__', 'mymodule', 'square']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Modules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r>
              <a:rPr lang="en-US" smtClean="0"/>
              <a:t>import first checks the current directory for the specified module.</a:t>
            </a:r>
          </a:p>
          <a:p>
            <a:r>
              <a:rPr lang="en-US" smtClean="0"/>
              <a:t>The interpreter then follows a default path like /usr/local/lib/python, or the PYTHONPATH EV.</a:t>
            </a:r>
          </a:p>
          <a:p>
            <a:r>
              <a:rPr lang="en-US" smtClean="0"/>
              <a:t>To change the path, import “sys”, one of Python’s standard modules.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import sys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sys.path.append(‘/home/jm4564/cs_265’)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Package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mtClean="0"/>
              <a:t>math/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__init__.py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logarithms.py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circles.py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statistics/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factorial.py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…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Importing Packages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Packages can be imported in as large, or as small, portions as you require.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&gt;&gt;&gt; import math.circles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&gt;&gt;&gt; math.circles.area(5)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78.53981634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&gt;&gt;&gt; from math.circles import area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&gt;&gt;&gt; area(3)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28.27433388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4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v2.6.4 documentation &gt;&gt; The Python Tutorial &gt;&gt; Modules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http://docs.python.org/tutorial/modules.html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 in a Nutshell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Modules are text files you can import to the Python interpreter in order to reuse previously written code.</a:t>
            </a:r>
          </a:p>
          <a:p>
            <a:r>
              <a:rPr lang="en-US" smtClean="0"/>
              <a:t>A module has its own global and local scopes to prevent interference with user defined names.</a:t>
            </a:r>
          </a:p>
          <a:p>
            <a:r>
              <a:rPr lang="en-US" smtClean="0"/>
              <a:t>A package is a collection of modules, grouped for organization and easy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$ vim mymodule.py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#	a simple module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Lucida Sans Unicode" pitchFamily="34" charset="0"/>
              <a:ea typeface="Lucida Sans Unicode" pitchFamily="34" charset="0"/>
              <a:cs typeface="Lucida Sans Unicode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def square(x):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	“””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	Returns the square of its parameter.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	“””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	return x *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module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import mymodule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y = mymodule.square(2)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&gt;&gt;&gt;y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&gt;&gt;&gt;mymodule.square(y)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by Value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import mymodule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 = 7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mymodule.square(x)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49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7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the module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2133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You can access the global variables of a module using dot notation.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 = somemodule.somevariable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609600" y="3276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sz="2900">
              <a:latin typeface="Tw Cen MT" pitchFamily="34" charset="0"/>
            </a:endParaRPr>
          </a:p>
        </p:txBody>
      </p:sp>
      <p:sp>
        <p:nvSpPr>
          <p:cNvPr id="14341" name="Content Placeholder 2"/>
          <p:cNvSpPr txBox="1">
            <a:spLocks/>
          </p:cNvSpPr>
          <p:nvPr/>
        </p:nvSpPr>
        <p:spPr bwMode="auto">
          <a:xfrm>
            <a:off x="609600" y="4267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900">
                <a:latin typeface="Tw Cen MT" pitchFamily="34" charset="0"/>
              </a:rPr>
              <a:t>Global variables in a module will not otherwise effect another module, or user defined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from/import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You can import specific names from a module with a from/import statement.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&gt;&gt;&gt; from </a:t>
            </a:r>
            <a:r>
              <a:rPr lang="en-US" dirty="0" err="1" smtClean="0"/>
              <a:t>mymodule</a:t>
            </a:r>
            <a:r>
              <a:rPr lang="en-US" dirty="0" smtClean="0"/>
              <a:t> import square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&gt;&gt;&gt; square(3)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9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&gt;&gt;&gt; from </a:t>
            </a:r>
            <a:r>
              <a:rPr lang="en-US" dirty="0" err="1" smtClean="0"/>
              <a:t>mymodule</a:t>
            </a:r>
            <a:r>
              <a:rPr lang="en-US" dirty="0" smtClean="0"/>
              <a:t> import square, cube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&gt;&gt;&gt; cube(2)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8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&gt;&gt;&gt; from </a:t>
            </a:r>
            <a:r>
              <a:rPr lang="en-US" dirty="0" err="1" smtClean="0"/>
              <a:t>mymodule</a:t>
            </a:r>
            <a:r>
              <a:rPr lang="en-US" dirty="0" smtClean="0"/>
              <a:t> import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Returning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modules don’t really handle function calls by reference. Programmers have to work around this with return statements.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 = 2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 = mymodule.square(2)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&gt;&gt;&gt; x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 as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$ vim mymodule.py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def square(x):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	print x * x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if __name__ == "__main__":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       import sys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       square(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sys.argv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[1]))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~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~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$ python mymodule.py 2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4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</TotalTime>
  <Words>450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Tw Cen MT</vt:lpstr>
      <vt:lpstr>Arial</vt:lpstr>
      <vt:lpstr>Wingdings</vt:lpstr>
      <vt:lpstr>Wingdings 2</vt:lpstr>
      <vt:lpstr>Calibri</vt:lpstr>
      <vt:lpstr>Lucida Sans Unicode</vt:lpstr>
      <vt:lpstr>Theme1</vt:lpstr>
      <vt:lpstr>Python Modules</vt:lpstr>
      <vt:lpstr>Modules in a Nutshell</vt:lpstr>
      <vt:lpstr>Module Example</vt:lpstr>
      <vt:lpstr>Using a module</vt:lpstr>
      <vt:lpstr>Call by Value</vt:lpstr>
      <vt:lpstr>Accessing the module variables</vt:lpstr>
      <vt:lpstr>from/import Statements</vt:lpstr>
      <vt:lpstr>The Importance of Returning</vt:lpstr>
      <vt:lpstr>Modules as Scripts</vt:lpstr>
      <vt:lpstr>.pyc Files</vt:lpstr>
      <vt:lpstr>dir()</vt:lpstr>
      <vt:lpstr>Standard Modules</vt:lpstr>
      <vt:lpstr>A Package Example</vt:lpstr>
      <vt:lpstr>Importing Packages</vt:lpstr>
      <vt:lpstr>Slide 15</vt:lpstr>
      <vt:lpstr>Source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Modules</dc:title>
  <dc:creator>John</dc:creator>
  <cp:lastModifiedBy>rakesh</cp:lastModifiedBy>
  <cp:revision>15</cp:revision>
  <dcterms:created xsi:type="dcterms:W3CDTF">2009-11-16T02:17:07Z</dcterms:created>
  <dcterms:modified xsi:type="dcterms:W3CDTF">2019-07-20T15:35:53Z</dcterms:modified>
</cp:coreProperties>
</file>