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1" r:id="rId10"/>
    <p:sldId id="271" r:id="rId11"/>
    <p:sldId id="264" r:id="rId12"/>
    <p:sldId id="265" r:id="rId13"/>
    <p:sldId id="266" r:id="rId14"/>
    <p:sldId id="26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12409-451C-4B6D-8A40-37C7121D8DF5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02F7-E8A8-4524-B11C-B622F3CEC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30E9-7DC7-4710-833F-6B3A13ACD311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374-F312-4C29-B9BB-2B88CE4216CD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EAE8-3F11-4E3C-AD42-F908A79E7BA9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EC7E-BF4D-4137-ACC6-E8E83E18300C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BACB-A546-46E3-9DF6-791CF995E34C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B0BE-41CA-41D6-B4FA-9B824B365461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7E81-94AB-48A0-BAD6-04CFBB576064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FB2-8AC8-4094-9F21-20A1E9CF0633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C94-E59B-400D-8552-05102C16AD56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60EA-B1CA-4A6A-9EA4-FEC9BA9C7FE4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2227-1C52-44A3-9701-BC095A031BDA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2ECB-18AB-4B06-8580-8664126FEC03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3842-551D-4B36-9771-AB3970B93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N0TREj8G7U&amp;list=PLeo1K3hjS3uset9zIVzJWqplaWBiacTE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057400"/>
            <a:ext cx="8001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n-US" sz="1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–</a:t>
            </a:r>
            <a:r>
              <a:rPr lang="en-US" sz="4000" dirty="0" smtClean="0">
                <a:solidFill>
                  <a:srgbClr val="FFFF00"/>
                </a:solidFill>
                <a:latin typeface="Georgia" pitchFamily="18" charset="0"/>
              </a:rPr>
              <a:t>Advance Operations</a:t>
            </a:r>
            <a:endParaRPr lang="en-US" sz="4000" dirty="0">
              <a:solidFill>
                <a:srgbClr val="FFFF00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replace add EVEN number with -1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b = a%2==0</a:t>
            </a:r>
          </a:p>
          <a:p>
            <a:r>
              <a:rPr lang="en-US" sz="2400" dirty="0" smtClean="0"/>
              <a:t>a[b]</a:t>
            </a:r>
          </a:p>
          <a:p>
            <a:r>
              <a:rPr lang="en-US" sz="2400" dirty="0" smtClean="0"/>
              <a:t>a[b]=-1</a:t>
            </a:r>
            <a:endParaRPr lang="en-US" sz="2400" dirty="0" smtClean="0"/>
          </a:p>
          <a:p>
            <a:r>
              <a:rPr lang="en-US" sz="2400" dirty="0" smtClean="0"/>
              <a:t>print(a)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–Copy 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Copy one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 into another – method-1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b= a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ans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Copy one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 into another – method-2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np.copy</a:t>
            </a:r>
            <a:r>
              <a:rPr lang="en-US" sz="2400" dirty="0" smtClean="0"/>
              <a:t>(a)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–2D Array 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([(1,2,3),(4,5,6)])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ans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Copy/ Reshape 1 D array into  2D Array 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(9)</a:t>
            </a:r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np.reshape</a:t>
            </a:r>
            <a:r>
              <a:rPr lang="en-US" sz="2400" dirty="0" smtClean="0"/>
              <a:t>(a,(-1,2))   </a:t>
            </a:r>
            <a:r>
              <a:rPr lang="en-US" sz="2400" dirty="0" smtClean="0">
                <a:solidFill>
                  <a:srgbClr val="FF0000"/>
                </a:solidFill>
              </a:rPr>
              <a:t># 2 defines here number of columns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(9)</a:t>
            </a:r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np.reshape</a:t>
            </a:r>
            <a:r>
              <a:rPr lang="en-US" sz="2400" dirty="0" smtClean="0"/>
              <a:t>(a,(2,-1)) </a:t>
            </a:r>
            <a:r>
              <a:rPr lang="en-US" sz="2400" dirty="0" smtClean="0">
                <a:solidFill>
                  <a:srgbClr val="FF0000"/>
                </a:solidFill>
              </a:rPr>
              <a:t># 2 defines here number of rows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(4)</a:t>
            </a:r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np.reshape</a:t>
            </a:r>
            <a:r>
              <a:rPr lang="en-US" sz="2400" dirty="0" smtClean="0"/>
              <a:t>(a,(2,2)) </a:t>
            </a:r>
            <a:r>
              <a:rPr lang="en-US" sz="2400" dirty="0" smtClean="0">
                <a:solidFill>
                  <a:srgbClr val="FF0000"/>
                </a:solidFill>
              </a:rPr>
              <a:t># 2 defines 2 rows and 2 columns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Copy/ Reshape 2 D array into  1D Array 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([(2,3,4,5),(3,4,3,2),(5,9,6,7),(34,2,5,7)])</a:t>
            </a:r>
          </a:p>
          <a:p>
            <a:r>
              <a:rPr lang="en-US" sz="2400" dirty="0" smtClean="0"/>
              <a:t>b = </a:t>
            </a:r>
            <a:r>
              <a:rPr lang="en-US" sz="2400" dirty="0" err="1" smtClean="0"/>
              <a:t>a.flatten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print(a)</a:t>
            </a:r>
          </a:p>
          <a:p>
            <a:r>
              <a:rPr lang="en-US" sz="2400" dirty="0" smtClean="0"/>
              <a:t>print(b)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Advance 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([(2,3,4,5),(3,4,3,2),(5,9,6,7),(34,2,5,7</a:t>
            </a:r>
            <a:r>
              <a:rPr lang="en-US" sz="2400" dirty="0" smtClean="0"/>
              <a:t>)])</a:t>
            </a:r>
          </a:p>
          <a:p>
            <a:r>
              <a:rPr lang="en-US" sz="2400" dirty="0" err="1" smtClean="0"/>
              <a:t>sumrows</a:t>
            </a:r>
            <a:r>
              <a:rPr lang="en-US" sz="2400" dirty="0" smtClean="0"/>
              <a:t> = a.sum(</a:t>
            </a:r>
            <a:r>
              <a:rPr lang="en-US" sz="2400" dirty="0" smtClean="0">
                <a:solidFill>
                  <a:srgbClr val="FF0000"/>
                </a:solidFill>
              </a:rPr>
              <a:t>axis=1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sumcolumns</a:t>
            </a:r>
            <a:r>
              <a:rPr lang="en-US" sz="2400" dirty="0" smtClean="0"/>
              <a:t> </a:t>
            </a:r>
            <a:r>
              <a:rPr lang="en-US" sz="2400" dirty="0" smtClean="0"/>
              <a:t>= a.sum</a:t>
            </a:r>
            <a:r>
              <a:rPr lang="en-US" sz="2400" dirty="0" smtClean="0">
                <a:solidFill>
                  <a:srgbClr val="FF0000"/>
                </a:solidFill>
              </a:rPr>
              <a:t>(axis=0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191000" y="3733800"/>
          <a:ext cx="43434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700"/>
                <a:gridCol w="2171700"/>
              </a:tblGrid>
              <a:tr h="7772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3048000" y="4876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324600" y="312420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Axis- 0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00" y="47244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Axis - 1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Resources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2895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https://www.youtube.com/watch?v=rN0TREj8G7U&amp;list=PLeo1K3hjS3uset9zIVzJWqplaWBiacTEU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-Introduction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a module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 </a:t>
            </a:r>
            <a:r>
              <a:rPr lang="en-US" sz="2400" dirty="0" smtClean="0"/>
              <a:t>can be accessed like python lists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810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Advantage of </a:t>
            </a:r>
            <a:r>
              <a:rPr lang="en-US" sz="2400" b="1" dirty="0" err="1" smtClean="0">
                <a:solidFill>
                  <a:srgbClr val="FF0000"/>
                </a:solidFill>
              </a:rPr>
              <a:t>NumPy</a:t>
            </a:r>
            <a:r>
              <a:rPr lang="en-US" sz="2400" b="1" dirty="0" smtClean="0">
                <a:solidFill>
                  <a:srgbClr val="FF0000"/>
                </a:solidFill>
              </a:rPr>
              <a:t> array</a:t>
            </a:r>
            <a:r>
              <a:rPr lang="en-US" sz="2400" b="1" dirty="0" smtClean="0"/>
              <a:t> Over Python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Faster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Less memory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Convenient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–How to 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Create-1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Example-1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([1,2,3,4,5,5,6,7,8])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Example-2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np.aarange</a:t>
            </a:r>
            <a:r>
              <a:rPr lang="en-US" sz="2400" dirty="0" smtClean="0"/>
              <a:t>(10)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example-3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([0,1,2,3,4,5,6,7,78],</a:t>
            </a:r>
            <a:r>
              <a:rPr lang="en-US" sz="2400" dirty="0" err="1" smtClean="0"/>
              <a:t>dtype</a:t>
            </a:r>
            <a:r>
              <a:rPr lang="en-US" sz="2400" dirty="0" smtClean="0"/>
              <a:t>=np.int16)</a:t>
            </a:r>
            <a:endParaRPr lang="en-US" sz="2400" dirty="0" smtClean="0"/>
          </a:p>
          <a:p>
            <a:r>
              <a:rPr lang="en-US" sz="2400" dirty="0" smtClean="0"/>
              <a:t>print(a)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–How to 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Create-2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Example-4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np.zeros</a:t>
            </a:r>
            <a:r>
              <a:rPr lang="en-US" sz="2400" dirty="0" smtClean="0"/>
              <a:t>(10)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Example-5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np.ones</a:t>
            </a:r>
            <a:r>
              <a:rPr lang="en-US" sz="2400" dirty="0" smtClean="0"/>
              <a:t>(10)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example-6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</a:t>
            </a:r>
            <a:r>
              <a:rPr lang="en-US" sz="2400" dirty="0" err="1" smtClean="0"/>
              <a:t>np.ones</a:t>
            </a:r>
            <a:r>
              <a:rPr lang="en-US" sz="2400" dirty="0" smtClean="0"/>
              <a:t>(10,dtype=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–How to 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Create-3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Example-7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np.zeros</a:t>
            </a:r>
            <a:r>
              <a:rPr lang="en-US" sz="2400" dirty="0" smtClean="0"/>
              <a:t>(10,dtyle=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Example-8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np.ones</a:t>
            </a:r>
            <a:r>
              <a:rPr lang="en-US" sz="2400" dirty="0" smtClean="0"/>
              <a:t>(10,dtype=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example-9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</a:t>
            </a:r>
            <a:r>
              <a:rPr lang="en-US" sz="2400" dirty="0" err="1" smtClean="0"/>
              <a:t>np.arrays</a:t>
            </a:r>
            <a:r>
              <a:rPr lang="en-US" sz="2400" dirty="0" smtClean="0"/>
              <a:t>([10,5,06,3,23,1,2,0,1,1,0],</a:t>
            </a:r>
            <a:r>
              <a:rPr lang="en-US" sz="2400" dirty="0" err="1" smtClean="0"/>
              <a:t>dtype</a:t>
            </a:r>
            <a:r>
              <a:rPr lang="en-US" sz="2400" dirty="0" smtClean="0"/>
              <a:t>=</a:t>
            </a:r>
            <a:r>
              <a:rPr lang="en-US" sz="2400" dirty="0" err="1" smtClean="0"/>
              <a:t>bool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–Operations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10 to each element of a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a = a+10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subtract 5 to each element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a = a-5a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–Operations</a:t>
            </a:r>
            <a:endParaRPr lang="en-US" sz="4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multiply  10 to each element of a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a = a*10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Divide  each element  by  5 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smtClean="0"/>
              <a:t>a = a/5</a:t>
            </a:r>
          </a:p>
          <a:p>
            <a:r>
              <a:rPr lang="en-US" sz="2400" dirty="0" smtClean="0"/>
              <a:t>print(a)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 functions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([(2,3,4,5),(3,4,3,2),(5,9,6,7),(34,2,5,7)])</a:t>
            </a:r>
          </a:p>
          <a:p>
            <a:endParaRPr lang="en-US" sz="2400" dirty="0" smtClean="0"/>
          </a:p>
          <a:p>
            <a:r>
              <a:rPr lang="en-US" sz="2400" dirty="0" smtClean="0"/>
              <a:t>&gt;&gt;&gt;a.max()		- return largest number of that array</a:t>
            </a:r>
          </a:p>
          <a:p>
            <a:r>
              <a:rPr lang="en-US" sz="2400" dirty="0" smtClean="0"/>
              <a:t>&gt;&gt;&gt;a.min()		- return lowest number of that array</a:t>
            </a:r>
          </a:p>
          <a:p>
            <a:r>
              <a:rPr lang="en-US" sz="2400" dirty="0" smtClean="0"/>
              <a:t>&gt;&gt;&gt;a.sum()		- sum of all elements</a:t>
            </a:r>
          </a:p>
          <a:p>
            <a:r>
              <a:rPr lang="en-US" sz="2400" dirty="0" smtClean="0"/>
              <a:t>&gt;&gt;&gt;</a:t>
            </a:r>
            <a:r>
              <a:rPr lang="en-US" sz="2400" dirty="0" err="1" smtClean="0"/>
              <a:t>np.sqrt</a:t>
            </a:r>
            <a:r>
              <a:rPr lang="en-US" sz="2400" dirty="0" smtClean="0"/>
              <a:t>(a)		- square root of each elements</a:t>
            </a:r>
          </a:p>
          <a:p>
            <a:r>
              <a:rPr lang="en-US" sz="2400" dirty="0" smtClean="0"/>
              <a:t>&gt;&gt;&gt;a.std() 		- standard </a:t>
            </a:r>
            <a:r>
              <a:rPr lang="en-US" sz="2400" dirty="0" err="1" smtClean="0"/>
              <a:t>daviation</a:t>
            </a:r>
            <a:r>
              <a:rPr lang="en-US" sz="2400" dirty="0" smtClean="0"/>
              <a:t> of that array</a:t>
            </a:r>
          </a:p>
          <a:p>
            <a:r>
              <a:rPr lang="en-US" sz="2400" dirty="0" smtClean="0"/>
              <a:t>&gt;&gt;&gt;</a:t>
            </a:r>
            <a:r>
              <a:rPr lang="en-US" sz="2400" dirty="0" err="1" smtClean="0"/>
              <a:t>a.mean</a:t>
            </a:r>
            <a:r>
              <a:rPr lang="en-US" sz="2400" dirty="0" smtClean="0"/>
              <a:t>()		- find out the mean of that array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engraph-icon-200x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3842-551D-4B36-9771-AB3970B93E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Georgia" pitchFamily="18" charset="0"/>
              </a:rPr>
              <a:t>NumPy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–</a:t>
            </a:r>
            <a:r>
              <a:rPr lang="en-US" sz="4000" dirty="0" smtClean="0">
                <a:solidFill>
                  <a:srgbClr val="FFFF00"/>
                </a:solidFill>
                <a:latin typeface="Georgia" pitchFamily="18" charset="0"/>
              </a:rPr>
              <a:t>Advance Operations</a:t>
            </a:r>
            <a:endParaRPr lang="en-US" sz="4000" dirty="0">
              <a:solidFill>
                <a:srgbClr val="FFFF00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Extracting all EVEN numbers from a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err="1" smtClean="0"/>
              <a:t>ans</a:t>
            </a:r>
            <a:r>
              <a:rPr lang="en-US" sz="2400" dirty="0" smtClean="0"/>
              <a:t> = a [a%2==0]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ans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Extracting all </a:t>
            </a:r>
            <a:r>
              <a:rPr lang="en-US" sz="2400" dirty="0" err="1" smtClean="0">
                <a:solidFill>
                  <a:srgbClr val="FF0000"/>
                </a:solidFill>
              </a:rPr>
              <a:t>ODDd</a:t>
            </a:r>
            <a:r>
              <a:rPr lang="en-US" sz="2400" dirty="0" smtClean="0">
                <a:solidFill>
                  <a:srgbClr val="FF0000"/>
                </a:solidFill>
              </a:rPr>
              <a:t> numbers from a </a:t>
            </a:r>
            <a:r>
              <a:rPr lang="en-US" sz="2400" dirty="0" err="1" smtClean="0">
                <a:solidFill>
                  <a:srgbClr val="FF0000"/>
                </a:solidFill>
              </a:rPr>
              <a:t>numpy</a:t>
            </a:r>
            <a:r>
              <a:rPr lang="en-US" sz="2400" dirty="0" smtClean="0">
                <a:solidFill>
                  <a:srgbClr val="FF0000"/>
                </a:solidFill>
              </a:rPr>
              <a:t> array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(100)</a:t>
            </a:r>
          </a:p>
          <a:p>
            <a:r>
              <a:rPr lang="en-US" sz="2400" dirty="0" err="1" smtClean="0"/>
              <a:t>ans</a:t>
            </a:r>
            <a:r>
              <a:rPr lang="en-US" sz="2400" dirty="0" smtClean="0"/>
              <a:t> = a [a%2==1]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ans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503</TotalTime>
  <Words>570</Words>
  <Application>Microsoft Office PowerPoint</Application>
  <PresentationFormat>On-screen Show (4:3)</PresentationFormat>
  <Paragraphs>211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49</cp:revision>
  <dcterms:created xsi:type="dcterms:W3CDTF">2019-09-27T16:19:09Z</dcterms:created>
  <dcterms:modified xsi:type="dcterms:W3CDTF">2019-10-14T05:10:04Z</dcterms:modified>
</cp:coreProperties>
</file>