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6EC7-0024-4717-90E9-E1BC647B2893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17047-24A5-41ED-83AF-ADAF77FE8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DA2D-6589-43B7-B863-FA52A3204A5E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32C5-6AB0-427F-A475-D9EDA5D57B24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6E56-12C1-4566-A79C-6F4C70D5C29A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5BA-5F8E-4CBC-8F37-42EFFC01827D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D98D-ED54-47F6-A853-6B787EF2A1EB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4FE-EA23-4AB4-993B-F23B3DC32C94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3FC5-D1BA-4BE4-A460-E2E04D53BE6D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E5C9-7C22-4254-8071-E5E34DD19CD4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7454-0AFC-41A0-8564-BB0D7EB629FE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E490-D3AA-4552-AA91-CC65734B33DB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A429-9296-46AC-B468-B0DF2C19AFB4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90C9-A26F-4281-AE9C-8E0D2F8AAEF8}" type="datetime1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C00000"/>
                </a:solidFill>
              </a:rPr>
              <a:t>Python Modules</a:t>
            </a:r>
            <a:endParaRPr lang="en-US" sz="80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pytho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52400"/>
            <a:ext cx="660242" cy="6602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Python Modules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Python modules are the collection of in-built methods.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133600"/>
            <a:ext cx="845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How to find out all available modules (installed ) in your system</a:t>
            </a:r>
          </a:p>
          <a:p>
            <a:r>
              <a:rPr lang="en-US" sz="1600" dirty="0" smtClean="0"/>
              <a:t>&gt;&gt;&gt;help(“modules”)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19400"/>
            <a:ext cx="8610601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4400" y="0"/>
            <a:ext cx="457200" cy="457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8839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use any python modules</a:t>
            </a:r>
          </a:p>
          <a:p>
            <a:r>
              <a:rPr lang="en-US" sz="1100" b="1" dirty="0" smtClean="0"/>
              <a:t>Import &lt;module name&gt;</a:t>
            </a:r>
          </a:p>
          <a:p>
            <a:r>
              <a:rPr lang="en-US" sz="1200" dirty="0" smtClean="0"/>
              <a:t>Example:</a:t>
            </a:r>
          </a:p>
          <a:p>
            <a:r>
              <a:rPr lang="en-US" sz="1200" dirty="0" smtClean="0"/>
              <a:t>&gt;&gt;&gt;import math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How to Find out method/functions available in module</a:t>
            </a:r>
          </a:p>
          <a:p>
            <a:r>
              <a:rPr lang="en-US" sz="1200" dirty="0" smtClean="0"/>
              <a:t>&gt;&gt;&gt;dir(math)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686801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python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0"/>
            <a:ext cx="533400" cy="533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import single method/function from any module like this</a:t>
            </a:r>
          </a:p>
          <a:p>
            <a:endParaRPr lang="en-US" dirty="0" smtClean="0"/>
          </a:p>
          <a:p>
            <a:r>
              <a:rPr lang="en-US" dirty="0" smtClean="0"/>
              <a:t>&gt;&gt;&gt;from math import </a:t>
            </a:r>
            <a:r>
              <a:rPr lang="en-US" dirty="0" err="1" smtClean="0"/>
              <a:t>sqrt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NOTE:</a:t>
            </a:r>
            <a:r>
              <a:rPr lang="en-US" dirty="0" smtClean="0"/>
              <a:t> Now in this case only </a:t>
            </a:r>
            <a:r>
              <a:rPr lang="en-US" b="1" dirty="0" err="1" smtClean="0"/>
              <a:t>sqrt</a:t>
            </a:r>
            <a:r>
              <a:rPr lang="en-US" b="1" dirty="0" smtClean="0"/>
              <a:t>( )</a:t>
            </a:r>
            <a:r>
              <a:rPr lang="en-US" dirty="0" smtClean="0"/>
              <a:t> function is available to you . This is useful when you need only few functions of that module.</a:t>
            </a:r>
          </a:p>
          <a:p>
            <a:r>
              <a:rPr lang="en-US" dirty="0" smtClean="0"/>
              <a:t>&gt;&gt;&gt;math.sin(x)                        </a:t>
            </a:r>
            <a:r>
              <a:rPr lang="en-US" dirty="0" smtClean="0">
                <a:solidFill>
                  <a:srgbClr val="C00000"/>
                </a:solidFill>
              </a:rPr>
              <a:t># now produce error as it is not imported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124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Know the working of a function/Functionality</a:t>
            </a:r>
          </a:p>
          <a:p>
            <a:r>
              <a:rPr lang="en-US" sz="1400" dirty="0" smtClean="0"/>
              <a:t>In order to find out the functionality of a module function type the following</a:t>
            </a:r>
          </a:p>
          <a:p>
            <a:r>
              <a:rPr lang="en-US" sz="1400" dirty="0" smtClean="0"/>
              <a:t>&gt;&gt;&gt;help(</a:t>
            </a:r>
            <a:r>
              <a:rPr lang="en-US" sz="1400" dirty="0" err="1" smtClean="0"/>
              <a:t>math.sqrt</a:t>
            </a:r>
            <a:r>
              <a:rPr lang="en-US" sz="1400" dirty="0" smtClean="0"/>
              <a:t>)</a:t>
            </a:r>
          </a:p>
          <a:p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95600"/>
            <a:ext cx="876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0"/>
            <a:ext cx="5334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import single method/function from any module like this</a:t>
            </a:r>
          </a:p>
          <a:p>
            <a:endParaRPr lang="en-US" dirty="0" smtClean="0"/>
          </a:p>
          <a:p>
            <a:r>
              <a:rPr lang="en-US" dirty="0" smtClean="0"/>
              <a:t>&gt;&gt;&gt;from math import </a:t>
            </a:r>
            <a:r>
              <a:rPr lang="en-US" dirty="0" err="1" smtClean="0"/>
              <a:t>sqrt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NOTE:</a:t>
            </a:r>
            <a:r>
              <a:rPr lang="en-US" dirty="0" smtClean="0"/>
              <a:t> Now in this case only </a:t>
            </a:r>
            <a:r>
              <a:rPr lang="en-US" b="1" dirty="0" err="1" smtClean="0"/>
              <a:t>sqrt</a:t>
            </a:r>
            <a:r>
              <a:rPr lang="en-US" b="1" dirty="0" smtClean="0"/>
              <a:t>( )</a:t>
            </a:r>
            <a:r>
              <a:rPr lang="en-US" dirty="0" smtClean="0"/>
              <a:t> function is available to you . This is useful when you need only few functions of that module.</a:t>
            </a:r>
          </a:p>
          <a:p>
            <a:r>
              <a:rPr lang="en-US" dirty="0" smtClean="0"/>
              <a:t>&gt;&gt;&gt;math.sin(x)                        </a:t>
            </a:r>
            <a:r>
              <a:rPr lang="en-US" dirty="0" smtClean="0">
                <a:solidFill>
                  <a:srgbClr val="C00000"/>
                </a:solidFill>
              </a:rPr>
              <a:t># now produce error as it is not imported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3124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Know the working of a function/Functionality</a:t>
            </a:r>
          </a:p>
          <a:p>
            <a:r>
              <a:rPr lang="en-US" sz="1400" dirty="0" smtClean="0"/>
              <a:t>In order to find out the functionality of a module function type the following</a:t>
            </a:r>
          </a:p>
          <a:p>
            <a:r>
              <a:rPr lang="en-US" sz="1400" dirty="0" smtClean="0"/>
              <a:t>&gt;&gt;&gt;help(</a:t>
            </a:r>
            <a:r>
              <a:rPr lang="en-US" sz="1400" dirty="0" err="1" smtClean="0"/>
              <a:t>math.sqrt</a:t>
            </a:r>
            <a:r>
              <a:rPr lang="en-US" sz="1400" dirty="0" smtClean="0"/>
              <a:t>)</a:t>
            </a:r>
          </a:p>
          <a:p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95600"/>
            <a:ext cx="876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0"/>
            <a:ext cx="5334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382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to use module function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1400" dirty="0" smtClean="0"/>
              <a:t>#program to find out factorial of any number n using math function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1200" dirty="0" smtClean="0"/>
              <a:t>import math</a:t>
            </a:r>
          </a:p>
          <a:p>
            <a:r>
              <a:rPr lang="en-US" sz="1200" dirty="0" smtClean="0"/>
              <a:t>n = </a:t>
            </a:r>
            <a:r>
              <a:rPr lang="en-US" sz="1200" dirty="0" err="1" smtClean="0"/>
              <a:t>int</a:t>
            </a:r>
            <a:r>
              <a:rPr lang="en-US" sz="1200" dirty="0" smtClean="0"/>
              <a:t>(input('Enter any integer number :'))</a:t>
            </a:r>
          </a:p>
          <a:p>
            <a:r>
              <a:rPr lang="en-US" sz="1200" dirty="0" smtClean="0"/>
              <a:t>num = </a:t>
            </a:r>
            <a:r>
              <a:rPr lang="en-US" sz="1200" b="1" dirty="0" err="1" smtClean="0">
                <a:solidFill>
                  <a:srgbClr val="FF0000"/>
                </a:solidFill>
              </a:rPr>
              <a:t>math.factorial</a:t>
            </a:r>
            <a:r>
              <a:rPr lang="en-US" sz="1200" b="1" dirty="0" smtClean="0">
                <a:solidFill>
                  <a:srgbClr val="FF0000"/>
                </a:solidFill>
              </a:rPr>
              <a:t>(n)                  # function is used with module name</a:t>
            </a:r>
          </a:p>
          <a:p>
            <a:r>
              <a:rPr lang="en-US" sz="1200" dirty="0" smtClean="0"/>
              <a:t>print('Factorial of ',</a:t>
            </a:r>
            <a:r>
              <a:rPr lang="en-US" sz="1200" dirty="0" err="1" smtClean="0"/>
              <a:t>n,'is</a:t>
            </a:r>
            <a:r>
              <a:rPr lang="en-US" sz="1200" dirty="0" smtClean="0"/>
              <a:t> :',num)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OUTPUT</a:t>
            </a:r>
          </a:p>
          <a:p>
            <a:r>
              <a:rPr lang="en-US" sz="1200" dirty="0" smtClean="0"/>
              <a:t>Enter any integer number :23</a:t>
            </a:r>
          </a:p>
          <a:p>
            <a:r>
              <a:rPr lang="en-US" sz="1200" dirty="0" smtClean="0"/>
              <a:t>Factorial of  23 is : 25852016738884976640000</a:t>
            </a:r>
          </a:p>
          <a:p>
            <a:endParaRPr lang="en-US" sz="1200" dirty="0" smtClean="0"/>
          </a:p>
          <a:p>
            <a:endParaRPr lang="en-US" sz="1400" dirty="0"/>
          </a:p>
        </p:txBody>
      </p:sp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5334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572000"/>
            <a:ext cx="4343400" cy="1477328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 </a:t>
            </a:r>
            <a:r>
              <a:rPr lang="en-US" dirty="0" err="1" smtClean="0">
                <a:solidFill>
                  <a:srgbClr val="C00000"/>
                </a:solidFill>
              </a:rPr>
              <a:t>math.factorial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n = </a:t>
            </a:r>
            <a:r>
              <a:rPr lang="en-US" dirty="0" err="1" smtClean="0"/>
              <a:t>int</a:t>
            </a:r>
            <a:r>
              <a:rPr lang="en-US" dirty="0" smtClean="0"/>
              <a:t>(input('Enter any integer number :'))</a:t>
            </a:r>
          </a:p>
          <a:p>
            <a:r>
              <a:rPr lang="en-US" dirty="0" smtClean="0"/>
              <a:t>num = </a:t>
            </a:r>
            <a:r>
              <a:rPr lang="en-US" b="1" dirty="0" smtClean="0">
                <a:solidFill>
                  <a:srgbClr val="FF0000"/>
                </a:solidFill>
              </a:rPr>
              <a:t>factorial(n) </a:t>
            </a:r>
          </a:p>
          <a:p>
            <a:r>
              <a:rPr lang="en-US" dirty="0" smtClean="0"/>
              <a:t>print('Factorial of ',</a:t>
            </a:r>
            <a:r>
              <a:rPr lang="en-US" dirty="0" err="1" smtClean="0"/>
              <a:t>n,'is</a:t>
            </a:r>
            <a:r>
              <a:rPr lang="en-US" dirty="0" smtClean="0"/>
              <a:t> :',num)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0"/>
            <a:ext cx="41910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  math as m</a:t>
            </a:r>
          </a:p>
          <a:p>
            <a:r>
              <a:rPr lang="en-US" dirty="0" smtClean="0"/>
              <a:t>n = </a:t>
            </a:r>
            <a:r>
              <a:rPr lang="en-US" dirty="0" err="1" smtClean="0"/>
              <a:t>int</a:t>
            </a:r>
            <a:r>
              <a:rPr lang="en-US" dirty="0" smtClean="0"/>
              <a:t>(input('Enter any integer number :'))</a:t>
            </a:r>
          </a:p>
          <a:p>
            <a:r>
              <a:rPr lang="en-US" dirty="0" smtClean="0"/>
              <a:t>num = </a:t>
            </a:r>
            <a:r>
              <a:rPr lang="en-US" dirty="0" err="1" smtClean="0">
                <a:solidFill>
                  <a:srgbClr val="C00000"/>
                </a:solidFill>
              </a:rPr>
              <a:t>m.factorial</a:t>
            </a:r>
            <a:r>
              <a:rPr lang="en-US" dirty="0" smtClean="0">
                <a:solidFill>
                  <a:srgbClr val="C00000"/>
                </a:solidFill>
              </a:rPr>
              <a:t>(n) </a:t>
            </a:r>
          </a:p>
          <a:p>
            <a:r>
              <a:rPr lang="en-US" dirty="0" smtClean="0"/>
              <a:t>print('Factorial of ',</a:t>
            </a:r>
            <a:r>
              <a:rPr lang="en-US" dirty="0" err="1" smtClean="0"/>
              <a:t>n,'is</a:t>
            </a:r>
            <a:r>
              <a:rPr lang="en-US" dirty="0" smtClean="0"/>
              <a:t> :',num)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5334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9144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few important math module function</a:t>
            </a:r>
          </a:p>
          <a:p>
            <a:endParaRPr lang="en-US" dirty="0" smtClean="0"/>
          </a:p>
          <a:p>
            <a:r>
              <a:rPr lang="en-US" dirty="0" smtClean="0"/>
              <a:t>import math as m</a:t>
            </a:r>
          </a:p>
          <a:p>
            <a:r>
              <a:rPr lang="en-US" dirty="0" smtClean="0"/>
              <a:t>p= m.pow(3,4)</a:t>
            </a:r>
          </a:p>
          <a:p>
            <a:r>
              <a:rPr lang="en-US" dirty="0" smtClean="0"/>
              <a:t>print(p)</a:t>
            </a:r>
          </a:p>
          <a:p>
            <a:endParaRPr lang="en-US" dirty="0" smtClean="0"/>
          </a:p>
          <a:p>
            <a:r>
              <a:rPr lang="en-US" dirty="0" smtClean="0"/>
              <a:t>c = </a:t>
            </a:r>
            <a:r>
              <a:rPr lang="en-US" dirty="0" err="1" smtClean="0"/>
              <a:t>m.ceil</a:t>
            </a:r>
            <a:r>
              <a:rPr lang="en-US" dirty="0" smtClean="0"/>
              <a:t>(3.78)</a:t>
            </a:r>
          </a:p>
          <a:p>
            <a:r>
              <a:rPr lang="en-US" dirty="0" smtClean="0"/>
              <a:t>print(n)</a:t>
            </a:r>
          </a:p>
          <a:p>
            <a:endParaRPr lang="en-US" dirty="0" smtClean="0"/>
          </a:p>
          <a:p>
            <a:r>
              <a:rPr lang="en-US" dirty="0" smtClean="0"/>
              <a:t>f = </a:t>
            </a:r>
            <a:r>
              <a:rPr lang="en-US" dirty="0" err="1" smtClean="0"/>
              <a:t>m.floor</a:t>
            </a:r>
            <a:r>
              <a:rPr lang="en-US" dirty="0" smtClean="0"/>
              <a:t>(3.78)</a:t>
            </a:r>
          </a:p>
          <a:p>
            <a:r>
              <a:rPr lang="en-US" dirty="0" smtClean="0"/>
              <a:t>print(f)</a:t>
            </a:r>
          </a:p>
          <a:p>
            <a:endParaRPr lang="en-US" dirty="0" smtClean="0"/>
          </a:p>
          <a:p>
            <a:r>
              <a:rPr lang="en-US" dirty="0" smtClean="0"/>
              <a:t>result = </a:t>
            </a:r>
            <a:r>
              <a:rPr lang="en-US" dirty="0" err="1" smtClean="0"/>
              <a:t>m.sqrt</a:t>
            </a:r>
            <a:r>
              <a:rPr lang="en-US" dirty="0" smtClean="0"/>
              <a:t>(64)</a:t>
            </a:r>
          </a:p>
          <a:p>
            <a:r>
              <a:rPr lang="en-US" dirty="0" smtClean="0"/>
              <a:t>print(result)</a:t>
            </a:r>
          </a:p>
          <a:p>
            <a:endParaRPr lang="en-US" dirty="0" smtClean="0"/>
          </a:p>
          <a:p>
            <a:r>
              <a:rPr lang="en-US" dirty="0" smtClean="0"/>
              <a:t>result1= </a:t>
            </a:r>
            <a:r>
              <a:rPr lang="en-US" dirty="0" err="1" smtClean="0"/>
              <a:t>m.fabs</a:t>
            </a:r>
            <a:r>
              <a:rPr lang="en-US" dirty="0" smtClean="0"/>
              <a:t>(-4.1234)</a:t>
            </a:r>
          </a:p>
          <a:p>
            <a:r>
              <a:rPr lang="en-US" dirty="0" smtClean="0"/>
              <a:t>print(result1)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 - random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5334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914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few important </a:t>
            </a:r>
            <a:r>
              <a:rPr lang="en-US" b="1" dirty="0" smtClean="0">
                <a:solidFill>
                  <a:srgbClr val="C00000"/>
                </a:solidFill>
              </a:rPr>
              <a:t>random</a:t>
            </a:r>
            <a:r>
              <a:rPr lang="en-US" b="1" dirty="0" smtClean="0"/>
              <a:t> module function</a:t>
            </a:r>
          </a:p>
          <a:p>
            <a:endParaRPr lang="en-US" dirty="0" smtClean="0"/>
          </a:p>
          <a:p>
            <a:r>
              <a:rPr lang="en-US" dirty="0" smtClean="0"/>
              <a:t>import random as r</a:t>
            </a:r>
          </a:p>
          <a:p>
            <a:r>
              <a:rPr lang="en-US" dirty="0" smtClean="0"/>
              <a:t>p= </a:t>
            </a:r>
            <a:r>
              <a:rPr lang="en-US" dirty="0" err="1" smtClean="0"/>
              <a:t>r.random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print(p)</a:t>
            </a:r>
          </a:p>
          <a:p>
            <a:endParaRPr lang="en-US" dirty="0" smtClean="0"/>
          </a:p>
          <a:p>
            <a:r>
              <a:rPr lang="en-US" dirty="0" smtClean="0"/>
              <a:t>c = </a:t>
            </a:r>
            <a:r>
              <a:rPr lang="en-US" dirty="0" err="1" smtClean="0"/>
              <a:t>r.randint</a:t>
            </a:r>
            <a:r>
              <a:rPr lang="en-US" dirty="0" smtClean="0"/>
              <a:t>(1,10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print(n)</a:t>
            </a:r>
          </a:p>
          <a:p>
            <a:endParaRPr lang="en-US" dirty="0" smtClean="0"/>
          </a:p>
          <a:p>
            <a:r>
              <a:rPr lang="en-US" dirty="0" smtClean="0"/>
              <a:t>f = </a:t>
            </a:r>
            <a:r>
              <a:rPr lang="en-US" dirty="0" err="1" smtClean="0"/>
              <a:t>r.randrange</a:t>
            </a:r>
            <a:r>
              <a:rPr lang="en-US" dirty="0" smtClean="0"/>
              <a:t>(1,20,2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print(f)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Module - statistics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python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533400" cy="533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9144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few important </a:t>
            </a:r>
            <a:r>
              <a:rPr lang="en-US" b="1" dirty="0" smtClean="0">
                <a:solidFill>
                  <a:srgbClr val="C00000"/>
                </a:solidFill>
              </a:rPr>
              <a:t>random</a:t>
            </a:r>
            <a:r>
              <a:rPr lang="en-US" b="1" dirty="0" smtClean="0"/>
              <a:t> module function</a:t>
            </a:r>
          </a:p>
          <a:p>
            <a:endParaRPr lang="en-US" dirty="0" smtClean="0"/>
          </a:p>
          <a:p>
            <a:r>
              <a:rPr lang="en-US" dirty="0" smtClean="0"/>
              <a:t>import statistics as s</a:t>
            </a:r>
          </a:p>
          <a:p>
            <a:endParaRPr lang="en-US" dirty="0" smtClean="0"/>
          </a:p>
          <a:p>
            <a:r>
              <a:rPr lang="en-US" dirty="0" smtClean="0"/>
              <a:t>p= </a:t>
            </a:r>
            <a:r>
              <a:rPr lang="en-US" dirty="0" err="1" smtClean="0"/>
              <a:t>s.mean</a:t>
            </a:r>
            <a:r>
              <a:rPr lang="en-US" dirty="0" smtClean="0"/>
              <a:t>(10,20,30,40,50)</a:t>
            </a:r>
          </a:p>
          <a:p>
            <a:r>
              <a:rPr lang="en-US" dirty="0" smtClean="0"/>
              <a:t>print(p)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 = </a:t>
            </a:r>
            <a:r>
              <a:rPr lang="en-US" dirty="0" err="1" smtClean="0"/>
              <a:t>r.median</a:t>
            </a:r>
            <a:r>
              <a:rPr lang="en-US" dirty="0" smtClean="0"/>
              <a:t>(1,3,5,6,56,6,6,6,6,6,,6,7,34,23,23,56,7,8,89,89,78,56,4,34,23,23,23,10)</a:t>
            </a:r>
          </a:p>
          <a:p>
            <a:r>
              <a:rPr lang="en-US" dirty="0" smtClean="0"/>
              <a:t>print(n)</a:t>
            </a:r>
          </a:p>
          <a:p>
            <a:endParaRPr lang="en-US" dirty="0" smtClean="0"/>
          </a:p>
          <a:p>
            <a:r>
              <a:rPr lang="en-US" dirty="0" smtClean="0"/>
              <a:t>f = </a:t>
            </a:r>
            <a:r>
              <a:rPr lang="en-US" dirty="0" err="1" smtClean="0"/>
              <a:t>s.mode</a:t>
            </a:r>
            <a:r>
              <a:rPr lang="en-US" dirty="0" smtClean="0"/>
              <a:t>(1,1,4,4,6,6,7,7,7,8,8,8,9,9,9,8,7,5,56,5,7,8,8,9,3)</a:t>
            </a:r>
          </a:p>
          <a:p>
            <a:r>
              <a:rPr lang="en-US" dirty="0" smtClean="0"/>
              <a:t>print(f)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462</Words>
  <Application>Microsoft Office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Modules</vt:lpstr>
      <vt:lpstr>Python Modules</vt:lpstr>
      <vt:lpstr>Python Modules</vt:lpstr>
      <vt:lpstr>Python Modules</vt:lpstr>
      <vt:lpstr>Python Modules</vt:lpstr>
      <vt:lpstr>Python Modules</vt:lpstr>
      <vt:lpstr>Python Modules</vt:lpstr>
      <vt:lpstr>Python Module - random</vt:lpstr>
      <vt:lpstr>Python Module - statistics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Mean, Mode, Median</dc:title>
  <dc:creator>as</dc:creator>
  <cp:lastModifiedBy>rakesh</cp:lastModifiedBy>
  <cp:revision>19</cp:revision>
  <dcterms:created xsi:type="dcterms:W3CDTF">2019-09-26T14:37:46Z</dcterms:created>
  <dcterms:modified xsi:type="dcterms:W3CDTF">2019-10-10T05:52:21Z</dcterms:modified>
</cp:coreProperties>
</file>