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E98D9-1F39-4B91-82BD-1A0DC8E2FE15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7DC5B-498F-42C6-919C-7E3EBE63F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B79B-88A5-47F0-96C6-CB46744F743E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84BA-135F-4CFA-BFDA-D714E6DEC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Selection Statement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4343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out the output of the following program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n=1980</a:t>
            </a:r>
            <a:br>
              <a:rPr lang="en-US" dirty="0" smtClean="0"/>
            </a:br>
            <a:r>
              <a:rPr lang="en-US" dirty="0" smtClean="0"/>
              <a:t>if n%100!=0 and n%4==0 or n%400==0:</a:t>
            </a:r>
            <a:br>
              <a:rPr lang="en-US" dirty="0" smtClean="0"/>
            </a:br>
            <a:r>
              <a:rPr lang="en-US" dirty="0" smtClean="0"/>
              <a:t>   print</a:t>
            </a:r>
            <a:r>
              <a:rPr lang="en-US" dirty="0" smtClean="0"/>
              <a:t>("Leap year</a:t>
            </a:r>
            <a:r>
              <a:rPr lang="en-US" dirty="0" smtClean="0"/>
              <a:t>") </a:t>
            </a:r>
          </a:p>
          <a:p>
            <a:r>
              <a:rPr lang="en-US" dirty="0" smtClean="0"/>
              <a:t>else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print</a:t>
            </a:r>
            <a:r>
              <a:rPr lang="en-US" dirty="0" smtClean="0"/>
              <a:t>("Not a Leap year")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Ii )</a:t>
            </a:r>
          </a:p>
          <a:p>
            <a:r>
              <a:rPr lang="en-US" dirty="0" smtClean="0"/>
              <a:t> </a:t>
            </a:r>
            <a:r>
              <a:rPr lang="en-US" dirty="0" smtClean="0"/>
              <a:t>n1=n2=12/5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err="1" smtClean="0"/>
              <a:t>int</a:t>
            </a:r>
            <a:r>
              <a:rPr lang="en-US" dirty="0" smtClean="0"/>
              <a:t>(n1)==n2:</a:t>
            </a:r>
            <a:br>
              <a:rPr lang="en-US" dirty="0" smtClean="0"/>
            </a:br>
            <a:r>
              <a:rPr lang="en-US" dirty="0" smtClean="0"/>
              <a:t>print("Integer")</a:t>
            </a:r>
            <a:br>
              <a:rPr lang="en-US" dirty="0" smtClean="0"/>
            </a:br>
            <a:r>
              <a:rPr lang="en-US" dirty="0" smtClean="0"/>
              <a:t>else: print("Non integer")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iv)</a:t>
            </a:r>
          </a:p>
          <a:p>
            <a:r>
              <a:rPr lang="en-US" dirty="0" err="1" smtClean="0"/>
              <a:t>a,b,c</a:t>
            </a:r>
            <a:r>
              <a:rPr lang="en-US" dirty="0" smtClean="0"/>
              <a:t>=12,13,14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(a&gt;=b or a&lt;=c and </a:t>
            </a:r>
            <a:r>
              <a:rPr lang="en-US" dirty="0" err="1" smtClean="0"/>
              <a:t>a+c</a:t>
            </a:r>
            <a:r>
              <a:rPr lang="en-US" dirty="0" smtClean="0"/>
              <a:t>&lt;=b):print("A")</a:t>
            </a:r>
            <a:br>
              <a:rPr lang="en-US" dirty="0" smtClean="0"/>
            </a:br>
            <a:r>
              <a:rPr lang="en-US" dirty="0" smtClean="0"/>
              <a:t>else: print("B")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219200"/>
            <a:ext cx="480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iii)</a:t>
            </a:r>
          </a:p>
          <a:p>
            <a:r>
              <a:rPr lang="en-US" dirty="0" smtClean="0"/>
              <a:t>num=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 smtClean="0"/>
              <a:t>("Enter an integer: "))</a:t>
            </a:r>
            <a:br>
              <a:rPr lang="en-US" dirty="0" smtClean="0"/>
            </a:br>
            <a:r>
              <a:rPr lang="en-US" dirty="0" smtClean="0"/>
              <a:t>#find output for num=-245, 4, 56, and 564</a:t>
            </a:r>
            <a:br>
              <a:rPr lang="en-US" dirty="0" smtClean="0"/>
            </a:br>
            <a:r>
              <a:rPr lang="en-US" dirty="0" smtClean="0"/>
              <a:t>if num&lt;0:</a:t>
            </a:r>
            <a:br>
              <a:rPr lang="en-US" dirty="0" smtClean="0"/>
            </a:br>
            <a:r>
              <a:rPr lang="en-US" dirty="0" smtClean="0"/>
              <a:t>   num</a:t>
            </a:r>
            <a:r>
              <a:rPr lang="en-US" dirty="0" smtClean="0"/>
              <a:t>=-num;</a:t>
            </a:r>
            <a:br>
              <a:rPr lang="en-US" dirty="0" smtClean="0"/>
            </a:br>
            <a:r>
              <a:rPr lang="en-US" dirty="0" smtClean="0"/>
              <a:t>   if </a:t>
            </a:r>
            <a:r>
              <a:rPr lang="en-US" dirty="0" smtClean="0"/>
              <a:t>num&gt;=0 and num&lt;=9:</a:t>
            </a:r>
            <a:br>
              <a:rPr lang="en-US" dirty="0" smtClean="0"/>
            </a:br>
            <a:r>
              <a:rPr lang="en-US" dirty="0" smtClean="0"/>
              <a:t>       print</a:t>
            </a:r>
            <a:r>
              <a:rPr lang="en-US" dirty="0" smtClean="0"/>
              <a:t>("Single digit number")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smtClean="0"/>
              <a:t>num&gt;=10 or num&lt;=99:</a:t>
            </a:r>
            <a:br>
              <a:rPr lang="en-US" dirty="0" smtClean="0"/>
            </a:br>
            <a:r>
              <a:rPr lang="en-US" dirty="0" smtClean="0"/>
              <a:t>        print</a:t>
            </a:r>
            <a:r>
              <a:rPr lang="en-US" dirty="0" smtClean="0"/>
              <a:t>("Two digit number")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smtClean="0"/>
              <a:t>num&lt;=999:</a:t>
            </a:r>
            <a:br>
              <a:rPr lang="en-US" dirty="0" smtClean="0"/>
            </a:br>
            <a:r>
              <a:rPr lang="en-US" dirty="0" smtClean="0"/>
              <a:t>            print</a:t>
            </a:r>
            <a:r>
              <a:rPr lang="en-US" dirty="0" smtClean="0"/>
              <a:t>("Three digit number")</a:t>
            </a:r>
            <a:br>
              <a:rPr lang="en-US" dirty="0" smtClean="0"/>
            </a:br>
            <a:r>
              <a:rPr lang="en-US" dirty="0" smtClean="0"/>
              <a:t>        else: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print</a:t>
            </a:r>
            <a:r>
              <a:rPr lang="en-US" dirty="0" smtClean="0"/>
              <a:t>("Number contains more than 3 digits")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763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smtClean="0"/>
              <a:t>a script to input a number and check whether it is even or odd, and then display </a:t>
            </a:r>
            <a:r>
              <a:rPr lang="en-US" dirty="0" smtClean="0"/>
              <a:t>an appropriate </a:t>
            </a:r>
            <a:r>
              <a:rPr lang="en-US" dirty="0" smtClean="0"/>
              <a:t>message.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 script to input a number. If the number is even, print its square, otherwise print its cube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 script which inputs two numbers from the user and checks if first number is divisible </a:t>
            </a:r>
            <a:r>
              <a:rPr lang="en-US" dirty="0" smtClean="0"/>
              <a:t>by the </a:t>
            </a:r>
            <a:r>
              <a:rPr lang="en-US" dirty="0" smtClean="0"/>
              <a:t>second or not. The script should then display an appropriate message.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Gunjan</a:t>
            </a:r>
            <a:r>
              <a:rPr lang="en-US" dirty="0" smtClean="0"/>
              <a:t> wants to write a script to input the number of students of a class and perform </a:t>
            </a:r>
            <a:r>
              <a:rPr lang="en-US" dirty="0" smtClean="0"/>
              <a:t>some processing</a:t>
            </a:r>
            <a:r>
              <a:rPr lang="en-US" dirty="0" smtClean="0"/>
              <a:t>. She knows that sometimes the user may enter a negative number for the number </a:t>
            </a:r>
            <a:r>
              <a:rPr lang="en-US" dirty="0" smtClean="0"/>
              <a:t>of students</a:t>
            </a:r>
            <a:r>
              <a:rPr lang="en-US" dirty="0" smtClean="0"/>
              <a:t>. In such a case, she wants to take the positive value of the number (e.g., if user </a:t>
            </a:r>
            <a:r>
              <a:rPr lang="en-US" dirty="0" smtClean="0"/>
              <a:t>enters -</a:t>
            </a:r>
            <a:r>
              <a:rPr lang="en-US" dirty="0" smtClean="0"/>
              <a:t>35, she wants to take 35). Help </a:t>
            </a:r>
            <a:r>
              <a:rPr lang="en-US" dirty="0" err="1" smtClean="0"/>
              <a:t>Gunjan</a:t>
            </a:r>
            <a:r>
              <a:rPr lang="en-US" dirty="0" smtClean="0"/>
              <a:t> by writing the part of the script which inputs the </a:t>
            </a:r>
            <a:r>
              <a:rPr lang="en-US" dirty="0" smtClean="0"/>
              <a:t>number of </a:t>
            </a:r>
            <a:r>
              <a:rPr lang="en-US" dirty="0" smtClean="0"/>
              <a:t>students in a class and converts it into a positive number if it is negative.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 script to input principal, time and calculate simple interest. If time is more than 10 </a:t>
            </a:r>
            <a:r>
              <a:rPr lang="en-US" dirty="0" err="1" smtClean="0"/>
              <a:t>years,calculate</a:t>
            </a:r>
            <a:r>
              <a:rPr lang="en-US" dirty="0" smtClean="0"/>
              <a:t> </a:t>
            </a:r>
            <a:r>
              <a:rPr lang="en-US" dirty="0" smtClean="0"/>
              <a:t>simple interest at the rate of 8% p.a., otherwise calculate it at the rate of 12% p.a.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 script to input four numbers and find the largest of these without using built-in </a:t>
            </a:r>
            <a:r>
              <a:rPr lang="en-US" dirty="0" smtClean="0"/>
              <a:t>function max</a:t>
            </a:r>
            <a:r>
              <a:rPr lang="en-US" dirty="0" smtClean="0"/>
              <a:t>().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a menu driven script to calculate the total surface area and volume of a cube, </a:t>
            </a:r>
            <a:r>
              <a:rPr lang="en-US" dirty="0" err="1" smtClean="0"/>
              <a:t>cuboid</a:t>
            </a:r>
            <a:r>
              <a:rPr lang="en-US" dirty="0" smtClean="0"/>
              <a:t>, </a:t>
            </a:r>
            <a:r>
              <a:rPr lang="en-US" dirty="0" smtClean="0"/>
              <a:t>or sphere </a:t>
            </a:r>
            <a:r>
              <a:rPr lang="en-US" dirty="0" smtClean="0"/>
              <a:t>depending upon user’s choice.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1. If statements</a:t>
            </a:r>
          </a:p>
          <a:p>
            <a:pPr algn="ctr">
              <a:buNone/>
            </a:pPr>
            <a:r>
              <a:rPr lang="en-US" sz="5400" dirty="0" smtClean="0"/>
              <a:t>2. If   else statement</a:t>
            </a:r>
          </a:p>
          <a:p>
            <a:pPr algn="ctr">
              <a:buNone/>
            </a:pPr>
            <a:r>
              <a:rPr lang="en-US" sz="5400" dirty="0" smtClean="0"/>
              <a:t>3. If </a:t>
            </a:r>
            <a:r>
              <a:rPr lang="en-US" sz="5400" dirty="0" err="1" smtClean="0"/>
              <a:t>elif</a:t>
            </a:r>
            <a:r>
              <a:rPr lang="en-US" sz="5400" dirty="0" smtClean="0"/>
              <a:t> statement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Syntax</a:t>
            </a:r>
            <a:r>
              <a:rPr lang="en-US" dirty="0" smtClean="0"/>
              <a:t>- 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if</a:t>
            </a:r>
            <a:r>
              <a:rPr lang="en-US" sz="2600" dirty="0" smtClean="0"/>
              <a:t>(condition):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Where: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if</a:t>
            </a:r>
            <a:r>
              <a:rPr lang="en-US" sz="2200" dirty="0" smtClean="0"/>
              <a:t>		  	 :  Keywords</a:t>
            </a:r>
          </a:p>
          <a:p>
            <a:pPr>
              <a:buNone/>
            </a:pPr>
            <a:r>
              <a:rPr lang="en-US" sz="2200" dirty="0" smtClean="0"/>
              <a:t>Condition	:   It may be any valid python arithmetic, Logical or 			    relational  expression</a:t>
            </a:r>
          </a:p>
          <a:p>
            <a:pPr>
              <a:buNone/>
            </a:pPr>
            <a:r>
              <a:rPr lang="en-US" sz="2200" dirty="0" smtClean="0"/>
              <a:t>Statement  	:  Valid Python statements that executes when condition 		   in </a:t>
            </a:r>
            <a:r>
              <a:rPr lang="en-US" sz="2200" dirty="0" smtClean="0">
                <a:solidFill>
                  <a:srgbClr val="FF0000"/>
                </a:solidFill>
              </a:rPr>
              <a:t>if </a:t>
            </a:r>
            <a:r>
              <a:rPr lang="en-US" sz="2200" dirty="0" smtClean="0"/>
              <a:t> statement is either </a:t>
            </a:r>
            <a:r>
              <a:rPr lang="en-US" sz="2200" b="1" dirty="0" smtClean="0">
                <a:solidFill>
                  <a:srgbClr val="FF0000"/>
                </a:solidFill>
              </a:rPr>
              <a:t>True</a:t>
            </a:r>
            <a:r>
              <a:rPr lang="en-US" sz="2200" dirty="0" smtClean="0"/>
              <a:t> or </a:t>
            </a:r>
            <a:r>
              <a:rPr lang="en-US" sz="2200" b="1" dirty="0" smtClean="0">
                <a:solidFill>
                  <a:srgbClr val="FF0000"/>
                </a:solidFill>
              </a:rPr>
              <a:t>False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If statement-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495800" cy="4952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Example-1</a:t>
            </a:r>
          </a:p>
          <a:p>
            <a:pPr>
              <a:buNone/>
            </a:pPr>
            <a:r>
              <a:rPr lang="en-US" sz="2000" b="1" dirty="0" smtClean="0"/>
              <a:t>age=5</a:t>
            </a:r>
          </a:p>
          <a:p>
            <a:pPr>
              <a:buNone/>
            </a:pPr>
            <a:r>
              <a:rPr lang="en-US" sz="2000" b="1" dirty="0" smtClean="0"/>
              <a:t>if(age&gt;0):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print(‘Eligible for voting’)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Example-2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(True):</a:t>
            </a:r>
          </a:p>
          <a:p>
            <a:pPr>
              <a:buNone/>
            </a:pPr>
            <a:r>
              <a:rPr lang="en-US" sz="2000" b="1" dirty="0" smtClean="0"/>
              <a:t>     print(“I am infinite Loop”)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Example-3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(-3):</a:t>
            </a:r>
          </a:p>
          <a:p>
            <a:pPr>
              <a:buNone/>
            </a:pPr>
            <a:r>
              <a:rPr lang="en-US" sz="2000" b="1" dirty="0" smtClean="0"/>
              <a:t>     print(“I am  True statement”)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1752600"/>
            <a:ext cx="457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Example-4</a:t>
            </a:r>
          </a:p>
          <a:p>
            <a:r>
              <a:rPr lang="en-US" sz="2000" b="1" dirty="0" smtClean="0"/>
              <a:t>A=10, B=20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(A&gt;B):</a:t>
            </a:r>
          </a:p>
          <a:p>
            <a:r>
              <a:rPr lang="en-US" sz="2000" b="1" dirty="0" smtClean="0"/>
              <a:t>    print(“A is greater than B”)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 A&lt;B):</a:t>
            </a:r>
          </a:p>
          <a:p>
            <a:r>
              <a:rPr lang="en-US" sz="2000" b="1" dirty="0" smtClean="0"/>
              <a:t>    print(“B is bigger than A”)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Example:-5</a:t>
            </a:r>
          </a:p>
          <a:p>
            <a:r>
              <a:rPr lang="en-US" sz="2000" b="1" dirty="0" smtClean="0"/>
              <a:t>age = 12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(age&gt;=18):</a:t>
            </a:r>
          </a:p>
          <a:p>
            <a:r>
              <a:rPr lang="en-US" sz="2000" b="1" dirty="0" smtClean="0"/>
              <a:t>    print(“You are eligible”)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If</a:t>
            </a:r>
            <a:r>
              <a:rPr lang="en-US" sz="2000" b="1" dirty="0" smtClean="0"/>
              <a:t>(age&lt;18):</a:t>
            </a:r>
          </a:p>
          <a:p>
            <a:r>
              <a:rPr lang="en-US" sz="2000" b="1" dirty="0" smtClean="0"/>
              <a:t>   print(“You have to wait”,18-age,”years)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If  else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Syntax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/>
              <a:t>(condition):</a:t>
            </a:r>
          </a:p>
          <a:p>
            <a:r>
              <a:rPr lang="en-US" sz="2000" dirty="0" smtClean="0"/>
              <a:t>	statement-2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else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statement-2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If, else </a:t>
            </a:r>
            <a:r>
              <a:rPr lang="en-US" sz="2000" dirty="0" smtClean="0"/>
              <a:t>		:   Keywords</a:t>
            </a:r>
          </a:p>
          <a:p>
            <a:r>
              <a:rPr lang="en-US" sz="2000" dirty="0" smtClean="0"/>
              <a:t>Condition		:   Any valid  Python Arithmetic, relational or logical expression</a:t>
            </a:r>
          </a:p>
          <a:p>
            <a:r>
              <a:rPr lang="en-US" sz="2000" dirty="0" smtClean="0"/>
              <a:t>Statement-1</a:t>
            </a:r>
          </a:p>
          <a:p>
            <a:r>
              <a:rPr lang="en-US" sz="2000" dirty="0" smtClean="0"/>
              <a:t>Statement-2	:  Valid Python statement(s)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If 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5720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US" sz="2400" dirty="0" smtClean="0"/>
              <a:t>Age=10</a:t>
            </a:r>
          </a:p>
          <a:p>
            <a:pPr>
              <a:buNone/>
            </a:pPr>
            <a:r>
              <a:rPr lang="en-US" sz="2400" dirty="0" smtClean="0"/>
              <a:t>If(age&gt;=18):</a:t>
            </a:r>
          </a:p>
          <a:p>
            <a:pPr>
              <a:buNone/>
            </a:pPr>
            <a:r>
              <a:rPr lang="en-US" sz="2400" dirty="0" smtClean="0"/>
              <a:t>     print(“Eligible for voting”)</a:t>
            </a:r>
          </a:p>
          <a:p>
            <a:pPr>
              <a:buNone/>
            </a:pPr>
            <a:r>
              <a:rPr lang="en-US" sz="2400" dirty="0" smtClean="0"/>
              <a:t>Else:</a:t>
            </a:r>
          </a:p>
          <a:p>
            <a:pPr>
              <a:buNone/>
            </a:pPr>
            <a:r>
              <a:rPr lang="en-US" sz="2400" dirty="0" smtClean="0"/>
              <a:t>    print(“Wait “,18-age,” Years”)</a:t>
            </a:r>
          </a:p>
          <a:p>
            <a:pPr>
              <a:buNone/>
            </a:pPr>
            <a:endParaRPr lang="en-US" sz="7200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1600" y="1752600"/>
            <a:ext cx="3733800" cy="3124200"/>
            <a:chOff x="5029200" y="1828800"/>
            <a:chExt cx="4114800" cy="3429000"/>
          </a:xfrm>
        </p:grpSpPr>
        <p:sp>
          <p:nvSpPr>
            <p:cNvPr id="5" name="TextBox 4"/>
            <p:cNvSpPr txBox="1"/>
            <p:nvPr/>
          </p:nvSpPr>
          <p:spPr>
            <a:xfrm>
              <a:off x="5029200" y="18288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7086600" y="20574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6172200" y="2667000"/>
              <a:ext cx="2057400" cy="1676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Condition</a:t>
              </a:r>
              <a:endParaRPr lang="en-US" sz="1600" b="1" dirty="0"/>
            </a:p>
          </p:txBody>
        </p:sp>
        <p:cxnSp>
          <p:nvCxnSpPr>
            <p:cNvPr id="10" name="Shape 9"/>
            <p:cNvCxnSpPr>
              <a:stCxn id="8" idx="3"/>
            </p:cNvCxnSpPr>
            <p:nvPr/>
          </p:nvCxnSpPr>
          <p:spPr>
            <a:xfrm>
              <a:off x="8229600" y="3505200"/>
              <a:ext cx="152400" cy="1219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1"/>
            <p:cNvCxnSpPr>
              <a:stCxn id="8" idx="1"/>
            </p:cNvCxnSpPr>
            <p:nvPr/>
          </p:nvCxnSpPr>
          <p:spPr>
            <a:xfrm rot="10800000" flipV="1">
              <a:off x="6019800" y="3505200"/>
              <a:ext cx="152400" cy="1219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105400" y="47244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Statement-2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4724400"/>
              <a:ext cx="1524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Statement-1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58200" y="39624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40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1000" y="5181600"/>
            <a:ext cx="42672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Wait 8 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3657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elif</a:t>
            </a:r>
            <a:r>
              <a:rPr lang="en-US" sz="4800" dirty="0" smtClean="0"/>
              <a:t> statement is a combination of else and if statement.  </a:t>
            </a:r>
            <a:r>
              <a:rPr lang="en-US" sz="4800" dirty="0" err="1" smtClean="0"/>
              <a:t>elif</a:t>
            </a:r>
            <a:r>
              <a:rPr lang="en-US" sz="4800" dirty="0" smtClean="0"/>
              <a:t> is basically used to check multiple conditions.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038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Example- 1 ( using simple if )</a:t>
            </a:r>
          </a:p>
          <a:p>
            <a:pPr>
              <a:buNone/>
            </a:pPr>
            <a:r>
              <a:rPr lang="en-US" sz="2800" dirty="0" err="1" smtClean="0"/>
              <a:t>dno</a:t>
            </a:r>
            <a:r>
              <a:rPr lang="en-US" sz="2800" dirty="0" smtClean="0"/>
              <a:t> =</a:t>
            </a:r>
            <a:r>
              <a:rPr lang="en-US" sz="2800" dirty="0" err="1" smtClean="0"/>
              <a:t>int</a:t>
            </a:r>
            <a:r>
              <a:rPr lang="en-US" sz="2800" dirty="0" smtClean="0"/>
              <a:t>(input(“Enter day Number”))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==1):</a:t>
            </a:r>
          </a:p>
          <a:p>
            <a:pPr>
              <a:buNone/>
            </a:pPr>
            <a:r>
              <a:rPr lang="en-US" sz="2800" dirty="0" smtClean="0"/>
              <a:t>   print(“Monday”)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==2):</a:t>
            </a:r>
          </a:p>
          <a:p>
            <a:pPr>
              <a:buNone/>
            </a:pPr>
            <a:r>
              <a:rPr lang="en-US" sz="2800" dirty="0" smtClean="0"/>
              <a:t>   print(“Tuesday”)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==3):</a:t>
            </a:r>
          </a:p>
          <a:p>
            <a:pPr>
              <a:buNone/>
            </a:pPr>
            <a:r>
              <a:rPr lang="en-US" sz="2800" dirty="0" smtClean="0"/>
              <a:t>   print(“Wednesday”)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==4):</a:t>
            </a:r>
          </a:p>
          <a:p>
            <a:pPr>
              <a:buNone/>
            </a:pPr>
            <a:r>
              <a:rPr lang="en-US" sz="2800" dirty="0" smtClean="0"/>
              <a:t>   print(“Thursday”)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==5):</a:t>
            </a:r>
          </a:p>
          <a:p>
            <a:pPr>
              <a:buNone/>
            </a:pPr>
            <a:r>
              <a:rPr lang="en-US" sz="2800" dirty="0" smtClean="0"/>
              <a:t>   print(“</a:t>
            </a:r>
            <a:r>
              <a:rPr lang="en-US" sz="2800" dirty="0" err="1" smtClean="0"/>
              <a:t>Fridday</a:t>
            </a:r>
            <a:r>
              <a:rPr lang="en-US" sz="2800" dirty="0" smtClean="0"/>
              <a:t>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==6):</a:t>
            </a:r>
          </a:p>
          <a:p>
            <a:pPr>
              <a:buNone/>
            </a:pPr>
            <a:r>
              <a:rPr lang="en-US" sz="2800" dirty="0" smtClean="0"/>
              <a:t>   print(“Saturday”)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dno</a:t>
            </a:r>
            <a:r>
              <a:rPr lang="en-US" sz="2800" dirty="0" smtClean="0"/>
              <a:t>==7):</a:t>
            </a:r>
          </a:p>
          <a:p>
            <a:pPr>
              <a:buNone/>
            </a:pPr>
            <a:r>
              <a:rPr lang="en-US" sz="2800" dirty="0" smtClean="0"/>
              <a:t>   print(“</a:t>
            </a:r>
            <a:r>
              <a:rPr lang="en-US" sz="2800" dirty="0" err="1" smtClean="0"/>
              <a:t>Sundayday</a:t>
            </a:r>
            <a:r>
              <a:rPr lang="en-US" sz="2800" dirty="0" smtClean="0"/>
              <a:t>”)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219200"/>
            <a:ext cx="464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Example-2( using if and </a:t>
            </a:r>
            <a:r>
              <a:rPr lang="en-US" sz="2000" dirty="0" err="1" smtClean="0">
                <a:solidFill>
                  <a:srgbClr val="FF0000"/>
                </a:solidFill>
              </a:rPr>
              <a:t>elif</a:t>
            </a:r>
            <a:r>
              <a:rPr lang="en-US" sz="2000" dirty="0" smtClean="0">
                <a:solidFill>
                  <a:srgbClr val="FF0000"/>
                </a:solidFill>
              </a:rPr>
              <a:t> statement )</a:t>
            </a:r>
          </a:p>
          <a:p>
            <a:pPr>
              <a:buNone/>
            </a:pPr>
            <a:r>
              <a:rPr lang="en-US" sz="2000" dirty="0" err="1" smtClean="0"/>
              <a:t>dno</a:t>
            </a:r>
            <a:r>
              <a:rPr lang="en-US" sz="2000" dirty="0" smtClean="0"/>
              <a:t> </a:t>
            </a:r>
            <a:r>
              <a:rPr lang="en-US" sz="2000" dirty="0" smtClean="0"/>
              <a:t>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(input(“Enter day Number”))</a:t>
            </a:r>
          </a:p>
          <a:p>
            <a:pPr>
              <a:buNone/>
            </a:pPr>
            <a:r>
              <a:rPr lang="en-US" sz="2000" dirty="0" smtClean="0"/>
              <a:t>If(</a:t>
            </a:r>
            <a:r>
              <a:rPr lang="en-US" sz="2000" dirty="0" err="1" smtClean="0"/>
              <a:t>dno</a:t>
            </a:r>
            <a:r>
              <a:rPr lang="en-US" sz="2000" dirty="0" smtClean="0"/>
              <a:t>==1):</a:t>
            </a:r>
          </a:p>
          <a:p>
            <a:pPr>
              <a:buNone/>
            </a:pPr>
            <a:r>
              <a:rPr lang="en-US" sz="2000" dirty="0" smtClean="0"/>
              <a:t>   print(“Monday”)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==2):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     print</a:t>
            </a:r>
            <a:r>
              <a:rPr lang="en-US" sz="2000" dirty="0" smtClean="0"/>
              <a:t>(“Tuesday”)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==3):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          print</a:t>
            </a:r>
            <a:r>
              <a:rPr lang="en-US" sz="2000" dirty="0" smtClean="0"/>
              <a:t>(“Wednesday”)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==4):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               print</a:t>
            </a:r>
            <a:r>
              <a:rPr lang="en-US" sz="2000" dirty="0" smtClean="0"/>
              <a:t>(“Thursday”)</a:t>
            </a:r>
          </a:p>
          <a:p>
            <a:pPr>
              <a:buNone/>
            </a:pPr>
            <a:r>
              <a:rPr lang="en-US" sz="2000" dirty="0" smtClean="0"/>
              <a:t>              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==5):</a:t>
            </a:r>
          </a:p>
          <a:p>
            <a:pPr>
              <a:buNone/>
            </a:pPr>
            <a:r>
              <a:rPr lang="en-US" sz="2000" dirty="0" smtClean="0"/>
              <a:t>                      </a:t>
            </a:r>
            <a:r>
              <a:rPr lang="en-US" sz="2000" dirty="0" smtClean="0"/>
              <a:t>print(“</a:t>
            </a:r>
            <a:r>
              <a:rPr lang="en-US" sz="2000" dirty="0" err="1" smtClean="0"/>
              <a:t>Fridday</a:t>
            </a:r>
            <a:r>
              <a:rPr lang="en-US" sz="2000" dirty="0" smtClean="0"/>
              <a:t>”)</a:t>
            </a:r>
          </a:p>
          <a:p>
            <a:pPr>
              <a:buNone/>
            </a:pPr>
            <a:r>
              <a:rPr lang="en-US" sz="2000" dirty="0" smtClean="0"/>
              <a:t>                  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==6):</a:t>
            </a:r>
          </a:p>
          <a:p>
            <a:pPr>
              <a:buNone/>
            </a:pPr>
            <a:r>
              <a:rPr lang="en-US" sz="2000" dirty="0" smtClean="0"/>
              <a:t>                          </a:t>
            </a:r>
            <a:r>
              <a:rPr lang="en-US" sz="2000" dirty="0" smtClean="0"/>
              <a:t>print(“Saturday”)</a:t>
            </a:r>
          </a:p>
          <a:p>
            <a:pPr>
              <a:buNone/>
            </a:pPr>
            <a:r>
              <a:rPr lang="en-US" sz="2000" dirty="0" smtClean="0"/>
              <a:t>                          </a:t>
            </a:r>
            <a:r>
              <a:rPr lang="en-US" sz="2000" dirty="0" err="1" smtClean="0"/>
              <a:t>elif</a:t>
            </a:r>
            <a:r>
              <a:rPr lang="en-US" sz="2000" dirty="0" smtClean="0"/>
              <a:t>(</a:t>
            </a:r>
            <a:r>
              <a:rPr lang="en-US" sz="2000" dirty="0" err="1" smtClean="0"/>
              <a:t>dno</a:t>
            </a:r>
            <a:r>
              <a:rPr lang="en-US" sz="2000" dirty="0" smtClean="0"/>
              <a:t>==7):</a:t>
            </a:r>
          </a:p>
          <a:p>
            <a:pPr>
              <a:buNone/>
            </a:pPr>
            <a:r>
              <a:rPr lang="en-US" sz="2000" dirty="0" smtClean="0"/>
              <a:t>                               </a:t>
            </a:r>
            <a:r>
              <a:rPr lang="en-US" sz="2000" dirty="0" smtClean="0"/>
              <a:t>print(“</a:t>
            </a:r>
            <a:r>
              <a:rPr lang="en-US" sz="2000" dirty="0" err="1" smtClean="0"/>
              <a:t>Sundayday</a:t>
            </a:r>
            <a:r>
              <a:rPr lang="en-US" sz="2000" dirty="0" smtClean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out the error in the following program segment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12=age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age=&lt;10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print(Primary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age=&lt;13:</a:t>
            </a:r>
            <a:br>
              <a:rPr lang="en-US" dirty="0" smtClean="0"/>
            </a:br>
            <a:r>
              <a:rPr lang="en-US" dirty="0" smtClean="0"/>
              <a:t>     print(Middle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age&lt;=15:</a:t>
            </a:r>
            <a:br>
              <a:rPr lang="en-US" dirty="0" smtClean="0"/>
            </a:br>
            <a:r>
              <a:rPr lang="en-US" dirty="0" smtClean="0"/>
              <a:t>       print(Secondary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else age&lt;=17:</a:t>
            </a:r>
            <a:br>
              <a:rPr lang="en-US" dirty="0" smtClean="0"/>
            </a:br>
            <a:r>
              <a:rPr lang="en-US" dirty="0" smtClean="0"/>
              <a:t>       print(</a:t>
            </a:r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 smtClean="0"/>
              <a:t>Secondary)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9906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out the error(s) in the following program segment </a:t>
            </a:r>
          </a:p>
          <a:p>
            <a:endParaRPr lang="en-US" dirty="0" smtClean="0"/>
          </a:p>
          <a:p>
            <a:r>
              <a:rPr lang="en-US" dirty="0" smtClean="0"/>
              <a:t>num=input</a:t>
            </a:r>
            <a:r>
              <a:rPr lang="en-US" dirty="0" smtClean="0"/>
              <a:t>("Enter an integer: ")</a:t>
            </a:r>
            <a:br>
              <a:rPr lang="en-US" dirty="0" smtClean="0"/>
            </a:br>
            <a:r>
              <a:rPr lang="en-US" dirty="0" smtClean="0"/>
              <a:t>if num&lt;0:num=-num;</a:t>
            </a:r>
            <a:br>
              <a:rPr lang="en-US" dirty="0" smtClean="0"/>
            </a:br>
            <a:r>
              <a:rPr lang="en-US" dirty="0" smtClean="0"/>
              <a:t>if num&gt;=0 AND num&lt;=9</a:t>
            </a:r>
            <a:br>
              <a:rPr lang="en-US" dirty="0" smtClean="0"/>
            </a:br>
            <a:r>
              <a:rPr lang="en-US" dirty="0" smtClean="0"/>
              <a:t>print("Single digit number")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: num&gt;=10 OR num&lt;=99</a:t>
            </a:r>
            <a:br>
              <a:rPr lang="en-US" dirty="0" smtClean="0"/>
            </a:br>
            <a:r>
              <a:rPr lang="en-US" dirty="0" smtClean="0"/>
              <a:t>print("Two digit number")</a:t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 smtClean="0"/>
              <a:t>: num&lt;=999</a:t>
            </a:r>
            <a:br>
              <a:rPr lang="en-US" dirty="0" smtClean="0"/>
            </a:br>
            <a:r>
              <a:rPr lang="en-US" dirty="0" smtClean="0"/>
              <a:t>print("Three digit number")</a:t>
            </a:r>
            <a:br>
              <a:rPr lang="en-US" dirty="0" smtClean="0"/>
            </a:br>
            <a:r>
              <a:rPr lang="en-US" dirty="0" smtClean="0"/>
              <a:t>else: print("Number contains more than 3 digits")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8006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 out the error in the following program </a:t>
            </a:r>
          </a:p>
          <a:p>
            <a:r>
              <a:rPr lang="en-US" dirty="0" err="1" smtClean="0"/>
              <a:t>a,b,c</a:t>
            </a:r>
            <a:r>
              <a:rPr lang="en-US" dirty="0" smtClean="0"/>
              <a:t>=12,13,14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(a&gt;=b or a&lt;=c and </a:t>
            </a:r>
            <a:r>
              <a:rPr lang="en-US" dirty="0" err="1" smtClean="0"/>
              <a:t>a+c</a:t>
            </a:r>
            <a:r>
              <a:rPr lang="en-US" dirty="0" smtClean="0"/>
              <a:t>&lt;=b):</a:t>
            </a:r>
            <a:br>
              <a:rPr lang="en-US" dirty="0" smtClean="0"/>
            </a:br>
            <a:r>
              <a:rPr lang="en-US" dirty="0" smtClean="0"/>
              <a:t>print("A")</a:t>
            </a:r>
            <a:br>
              <a:rPr lang="en-US" dirty="0" smtClean="0"/>
            </a:br>
            <a:r>
              <a:rPr lang="en-US" dirty="0" smtClean="0"/>
              <a:t>ELSE print(</a:t>
            </a:r>
            <a:r>
              <a:rPr lang="en-US" dirty="0" err="1" smtClean="0"/>
              <a:t>a+b+c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640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Selection Statement</vt:lpstr>
      <vt:lpstr>Selection Statements</vt:lpstr>
      <vt:lpstr>If statement</vt:lpstr>
      <vt:lpstr>If statement- Examples</vt:lpstr>
      <vt:lpstr>If  else statement</vt:lpstr>
      <vt:lpstr>If  else statement</vt:lpstr>
      <vt:lpstr>elif  statement</vt:lpstr>
      <vt:lpstr>elif  statement</vt:lpstr>
      <vt:lpstr>Sample Question</vt:lpstr>
      <vt:lpstr>Sample Question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rakesh</dc:creator>
  <cp:lastModifiedBy>rakesh</cp:lastModifiedBy>
  <cp:revision>70</cp:revision>
  <dcterms:created xsi:type="dcterms:W3CDTF">2019-07-02T00:58:20Z</dcterms:created>
  <dcterms:modified xsi:type="dcterms:W3CDTF">2019-07-02T09:04:03Z</dcterms:modified>
</cp:coreProperties>
</file>