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75" r:id="rId3"/>
    <p:sldId id="376" r:id="rId4"/>
    <p:sldId id="378" r:id="rId5"/>
    <p:sldId id="379" r:id="rId6"/>
    <p:sldId id="380" r:id="rId7"/>
    <p:sldId id="381" r:id="rId8"/>
    <p:sldId id="382" r:id="rId9"/>
    <p:sldId id="383" r:id="rId10"/>
    <p:sldId id="3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20" autoAdjust="0"/>
    <p:restoredTop sz="84582" autoAdjust="0"/>
  </p:normalViewPr>
  <p:slideViewPr>
    <p:cSldViewPr snapToGrid="0">
      <p:cViewPr varScale="1">
        <p:scale>
          <a:sx n="101" d="100"/>
          <a:sy n="10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put socks on my feet</a:t>
          </a:r>
          <a:r>
            <a:rPr lang="en-US" sz="2400" dirty="0"/>
            <a:t>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chemeClr val="accent1">
            <a:alpha val="89051"/>
          </a:scheme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I put socks on my </a:t>
          </a:r>
          <a:r>
            <a:rPr lang="en-US" sz="2600" dirty="0" err="1">
              <a:solidFill>
                <a:schemeClr val="bg1">
                  <a:lumMod val="95000"/>
                </a:schemeClr>
              </a:solidFill>
            </a:rPr>
            <a:t>feets</a:t>
          </a:r>
          <a:r>
            <a:rPr lang="en-US" sz="2600" dirty="0">
              <a:solidFill>
                <a:schemeClr val="bg1">
                  <a:lumMod val="95000"/>
                </a:schemeClr>
              </a:solidFill>
            </a:rPr>
            <a:t>.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B317FF62-D0AD-3946-9174-4D84CC4E08E0}" type="pres">
      <dgm:prSet presAssocID="{8D3C9073-124E-41BF-8C20-AE4C8D66511B}" presName="parentText" presStyleLbl="node1" presStyleIdx="0" presStyleCnt="2" custScaleY="68385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1" presStyleCnt="2" custScaleY="68229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1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0" destOrd="0" parTransId="{68A540E3-8231-438F-BC6C-9004B8A1175E}" sibTransId="{920BCB1A-47EF-46FC-BD3A-72DFA55BEADF}"/>
    <dgm:cxn modelId="{F610EAAE-4E1F-4F40-A36E-DFD137E4D137}" type="presParOf" srcId="{7679B978-DD2B-6B45-B3B8-CBF90E5BBF3B}" destId="{B317FF62-D0AD-3946-9174-4D84CC4E08E0}" srcOrd="0" destOrd="0" presId="urn:microsoft.com/office/officeart/2005/8/layout/vList2"/>
    <dgm:cxn modelId="{AF8424A2-7509-4641-9B9D-FD0E9A85B312}" type="presParOf" srcId="{7679B978-DD2B-6B45-B3B8-CBF90E5BBF3B}" destId="{3C041D89-BE06-234D-88CA-D36366DA6ED6}" srcOrd="1" destOrd="0" presId="urn:microsoft.com/office/officeart/2005/8/layout/vList2"/>
    <dgm:cxn modelId="{ED4AF853-21FD-2A4F-82BF-2FBBF476EB47}" type="presParOf" srcId="{7679B978-DD2B-6B45-B3B8-CBF90E5BBF3B}" destId="{92522B39-9BDD-7D4F-923D-FB34CF8830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FFB3D-FBA7-4D71-A9CA-0CAD60BDF07F}">
      <dgm:prSet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US" sz="2800" dirty="0"/>
            <a:t>Is it right or wrong for Maggie to say: </a:t>
          </a:r>
        </a:p>
      </dgm:t>
    </dgm:pt>
    <dgm:pt modelId="{B2F60570-ACAF-4148-961E-FD2A850F989F}" type="parTrans" cxnId="{59537FED-A24E-4CF2-9AFF-D17D3A3521A6}">
      <dgm:prSet/>
      <dgm:spPr/>
      <dgm:t>
        <a:bodyPr/>
        <a:lstStyle/>
        <a:p>
          <a:endParaRPr lang="en-US"/>
        </a:p>
      </dgm:t>
    </dgm:pt>
    <dgm:pt modelId="{D4ADE477-B546-4ACC-B4DA-B6E4636170F1}" type="sibTrans" cxnId="{59537FED-A24E-4CF2-9AFF-D17D3A3521A6}">
      <dgm:prSet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put socks on my feet.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rgbClr val="C00000">
            <a:alpha val="65177"/>
          </a:srgb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5838B6FB-5B52-F744-8EA6-D07DD87918F2}" type="pres">
      <dgm:prSet presAssocID="{9EAFFB3D-FBA7-4D71-A9CA-0CAD60BDF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F33EB4-47FA-DB4E-9B5C-49AB9E6DD31D}" type="pres">
      <dgm:prSet presAssocID="{D4ADE477-B546-4ACC-B4DA-B6E4636170F1}" presName="spacer" presStyleCnt="0"/>
      <dgm:spPr/>
    </dgm:pt>
    <dgm:pt modelId="{B317FF62-D0AD-3946-9174-4D84CC4E08E0}" type="pres">
      <dgm:prSet presAssocID="{8D3C9073-124E-41BF-8C20-AE4C8D6651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DF7FBD5A-C12D-5F43-B3A0-19C2D3B20BD3}" type="presOf" srcId="{9EAFFB3D-FBA7-4D71-A9CA-0CAD60BDF07F}" destId="{5838B6FB-5B52-F744-8EA6-D07DD87918F2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2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1" destOrd="0" parTransId="{68A540E3-8231-438F-BC6C-9004B8A1175E}" sibTransId="{920BCB1A-47EF-46FC-BD3A-72DFA55BEADF}"/>
    <dgm:cxn modelId="{59537FED-A24E-4CF2-9AFF-D17D3A3521A6}" srcId="{C3C375B6-E6BF-4CA2-8C6A-B1014F88EE8A}" destId="{9EAFFB3D-FBA7-4D71-A9CA-0CAD60BDF07F}" srcOrd="0" destOrd="0" parTransId="{B2F60570-ACAF-4148-961E-FD2A850F989F}" sibTransId="{D4ADE477-B546-4ACC-B4DA-B6E4636170F1}"/>
    <dgm:cxn modelId="{A1DFC910-4599-834E-905C-E5B81B17168A}" type="presParOf" srcId="{7679B978-DD2B-6B45-B3B8-CBF90E5BBF3B}" destId="{5838B6FB-5B52-F744-8EA6-D07DD87918F2}" srcOrd="0" destOrd="0" presId="urn:microsoft.com/office/officeart/2005/8/layout/vList2"/>
    <dgm:cxn modelId="{B3B02B92-7A9C-E84E-89DB-11DEC1223B97}" type="presParOf" srcId="{7679B978-DD2B-6B45-B3B8-CBF90E5BBF3B}" destId="{35F33EB4-47FA-DB4E-9B5C-49AB9E6DD31D}" srcOrd="1" destOrd="0" presId="urn:microsoft.com/office/officeart/2005/8/layout/vList2"/>
    <dgm:cxn modelId="{F610EAAE-4E1F-4F40-A36E-DFD137E4D137}" type="presParOf" srcId="{7679B978-DD2B-6B45-B3B8-CBF90E5BBF3B}" destId="{B317FF62-D0AD-3946-9174-4D84CC4E08E0}" srcOrd="2" destOrd="0" presId="urn:microsoft.com/office/officeart/2005/8/layout/vList2"/>
    <dgm:cxn modelId="{AF8424A2-7509-4641-9B9D-FD0E9A85B312}" type="presParOf" srcId="{7679B978-DD2B-6B45-B3B8-CBF90E5BBF3B}" destId="{3C041D89-BE06-234D-88CA-D36366DA6ED6}" srcOrd="3" destOrd="0" presId="urn:microsoft.com/office/officeart/2005/8/layout/vList2"/>
    <dgm:cxn modelId="{ED4AF853-21FD-2A4F-82BF-2FBBF476EB47}" type="presParOf" srcId="{7679B978-DD2B-6B45-B3B8-CBF90E5BBF3B}" destId="{92522B39-9BDD-7D4F-923D-FB34CF8830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FFB3D-FBA7-4D71-A9CA-0CAD60BDF07F}">
      <dgm:prSet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US" sz="2800" dirty="0"/>
            <a:t>Is it right or wrong for Maggie to say: </a:t>
          </a:r>
        </a:p>
      </dgm:t>
    </dgm:pt>
    <dgm:pt modelId="{B2F60570-ACAF-4148-961E-FD2A850F989F}" type="parTrans" cxnId="{59537FED-A24E-4CF2-9AFF-D17D3A3521A6}">
      <dgm:prSet/>
      <dgm:spPr/>
      <dgm:t>
        <a:bodyPr/>
        <a:lstStyle/>
        <a:p>
          <a:endParaRPr lang="en-US"/>
        </a:p>
      </dgm:t>
    </dgm:pt>
    <dgm:pt modelId="{D4ADE477-B546-4ACC-B4DA-B6E4636170F1}" type="sibTrans" cxnId="{59537FED-A24E-4CF2-9AFF-D17D3A3521A6}">
      <dgm:prSet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put socks on my </a:t>
          </a:r>
          <a:r>
            <a:rPr lang="en-US" sz="2600" dirty="0" err="1"/>
            <a:t>feets</a:t>
          </a:r>
          <a:r>
            <a:rPr lang="en-US" sz="2600" dirty="0"/>
            <a:t>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rgbClr val="C00000">
            <a:alpha val="65177"/>
          </a:srgb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5838B6FB-5B52-F744-8EA6-D07DD87918F2}" type="pres">
      <dgm:prSet presAssocID="{9EAFFB3D-FBA7-4D71-A9CA-0CAD60BDF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F33EB4-47FA-DB4E-9B5C-49AB9E6DD31D}" type="pres">
      <dgm:prSet presAssocID="{D4ADE477-B546-4ACC-B4DA-B6E4636170F1}" presName="spacer" presStyleCnt="0"/>
      <dgm:spPr/>
    </dgm:pt>
    <dgm:pt modelId="{B317FF62-D0AD-3946-9174-4D84CC4E08E0}" type="pres">
      <dgm:prSet presAssocID="{8D3C9073-124E-41BF-8C20-AE4C8D6651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DF7FBD5A-C12D-5F43-B3A0-19C2D3B20BD3}" type="presOf" srcId="{9EAFFB3D-FBA7-4D71-A9CA-0CAD60BDF07F}" destId="{5838B6FB-5B52-F744-8EA6-D07DD87918F2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2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1" destOrd="0" parTransId="{68A540E3-8231-438F-BC6C-9004B8A1175E}" sibTransId="{920BCB1A-47EF-46FC-BD3A-72DFA55BEADF}"/>
    <dgm:cxn modelId="{59537FED-A24E-4CF2-9AFF-D17D3A3521A6}" srcId="{C3C375B6-E6BF-4CA2-8C6A-B1014F88EE8A}" destId="{9EAFFB3D-FBA7-4D71-A9CA-0CAD60BDF07F}" srcOrd="0" destOrd="0" parTransId="{B2F60570-ACAF-4148-961E-FD2A850F989F}" sibTransId="{D4ADE477-B546-4ACC-B4DA-B6E4636170F1}"/>
    <dgm:cxn modelId="{A1DFC910-4599-834E-905C-E5B81B17168A}" type="presParOf" srcId="{7679B978-DD2B-6B45-B3B8-CBF90E5BBF3B}" destId="{5838B6FB-5B52-F744-8EA6-D07DD87918F2}" srcOrd="0" destOrd="0" presId="urn:microsoft.com/office/officeart/2005/8/layout/vList2"/>
    <dgm:cxn modelId="{B3B02B92-7A9C-E84E-89DB-11DEC1223B97}" type="presParOf" srcId="{7679B978-DD2B-6B45-B3B8-CBF90E5BBF3B}" destId="{35F33EB4-47FA-DB4E-9B5C-49AB9E6DD31D}" srcOrd="1" destOrd="0" presId="urn:microsoft.com/office/officeart/2005/8/layout/vList2"/>
    <dgm:cxn modelId="{F610EAAE-4E1F-4F40-A36E-DFD137E4D137}" type="presParOf" srcId="{7679B978-DD2B-6B45-B3B8-CBF90E5BBF3B}" destId="{B317FF62-D0AD-3946-9174-4D84CC4E08E0}" srcOrd="2" destOrd="0" presId="urn:microsoft.com/office/officeart/2005/8/layout/vList2"/>
    <dgm:cxn modelId="{AF8424A2-7509-4641-9B9D-FD0E9A85B312}" type="presParOf" srcId="{7679B978-DD2B-6B45-B3B8-CBF90E5BBF3B}" destId="{3C041D89-BE06-234D-88CA-D36366DA6ED6}" srcOrd="3" destOrd="0" presId="urn:microsoft.com/office/officeart/2005/8/layout/vList2"/>
    <dgm:cxn modelId="{ED4AF853-21FD-2A4F-82BF-2FBBF476EB47}" type="presParOf" srcId="{7679B978-DD2B-6B45-B3B8-CBF90E5BBF3B}" destId="{92522B39-9BDD-7D4F-923D-FB34CF8830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live in Maple Street</a:t>
          </a:r>
          <a:r>
            <a:rPr lang="en-US" sz="2400" dirty="0"/>
            <a:t>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chemeClr val="accent1">
            <a:alpha val="89051"/>
          </a:scheme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I live on Maple Street.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B317FF62-D0AD-3946-9174-4D84CC4E08E0}" type="pres">
      <dgm:prSet presAssocID="{8D3C9073-124E-41BF-8C20-AE4C8D66511B}" presName="parentText" presStyleLbl="node1" presStyleIdx="0" presStyleCnt="2" custScaleY="68385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1" presStyleCnt="2" custScaleY="68229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1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0" destOrd="0" parTransId="{68A540E3-8231-438F-BC6C-9004B8A1175E}" sibTransId="{920BCB1A-47EF-46FC-BD3A-72DFA55BEADF}"/>
    <dgm:cxn modelId="{F610EAAE-4E1F-4F40-A36E-DFD137E4D137}" type="presParOf" srcId="{7679B978-DD2B-6B45-B3B8-CBF90E5BBF3B}" destId="{B317FF62-D0AD-3946-9174-4D84CC4E08E0}" srcOrd="0" destOrd="0" presId="urn:microsoft.com/office/officeart/2005/8/layout/vList2"/>
    <dgm:cxn modelId="{AF8424A2-7509-4641-9B9D-FD0E9A85B312}" type="presParOf" srcId="{7679B978-DD2B-6B45-B3B8-CBF90E5BBF3B}" destId="{3C041D89-BE06-234D-88CA-D36366DA6ED6}" srcOrd="1" destOrd="0" presId="urn:microsoft.com/office/officeart/2005/8/layout/vList2"/>
    <dgm:cxn modelId="{ED4AF853-21FD-2A4F-82BF-2FBBF476EB47}" type="presParOf" srcId="{7679B978-DD2B-6B45-B3B8-CBF90E5BBF3B}" destId="{92522B39-9BDD-7D4F-923D-FB34CF8830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FFB3D-FBA7-4D71-A9CA-0CAD60BDF07F}">
      <dgm:prSet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US" sz="2800" dirty="0"/>
            <a:t>Is it right or wrong for Maggie to say: </a:t>
          </a:r>
        </a:p>
      </dgm:t>
    </dgm:pt>
    <dgm:pt modelId="{B2F60570-ACAF-4148-961E-FD2A850F989F}" type="parTrans" cxnId="{59537FED-A24E-4CF2-9AFF-D17D3A3521A6}">
      <dgm:prSet/>
      <dgm:spPr/>
      <dgm:t>
        <a:bodyPr/>
        <a:lstStyle/>
        <a:p>
          <a:endParaRPr lang="en-US"/>
        </a:p>
      </dgm:t>
    </dgm:pt>
    <dgm:pt modelId="{D4ADE477-B546-4ACC-B4DA-B6E4636170F1}" type="sibTrans" cxnId="{59537FED-A24E-4CF2-9AFF-D17D3A3521A6}">
      <dgm:prSet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live in Maple Street.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rgbClr val="C00000">
            <a:alpha val="65177"/>
          </a:srgb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5838B6FB-5B52-F744-8EA6-D07DD87918F2}" type="pres">
      <dgm:prSet presAssocID="{9EAFFB3D-FBA7-4D71-A9CA-0CAD60BDF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F33EB4-47FA-DB4E-9B5C-49AB9E6DD31D}" type="pres">
      <dgm:prSet presAssocID="{D4ADE477-B546-4ACC-B4DA-B6E4636170F1}" presName="spacer" presStyleCnt="0"/>
      <dgm:spPr/>
    </dgm:pt>
    <dgm:pt modelId="{B317FF62-D0AD-3946-9174-4D84CC4E08E0}" type="pres">
      <dgm:prSet presAssocID="{8D3C9073-124E-41BF-8C20-AE4C8D6651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DF7FBD5A-C12D-5F43-B3A0-19C2D3B20BD3}" type="presOf" srcId="{9EAFFB3D-FBA7-4D71-A9CA-0CAD60BDF07F}" destId="{5838B6FB-5B52-F744-8EA6-D07DD87918F2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2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1" destOrd="0" parTransId="{68A540E3-8231-438F-BC6C-9004B8A1175E}" sibTransId="{920BCB1A-47EF-46FC-BD3A-72DFA55BEADF}"/>
    <dgm:cxn modelId="{59537FED-A24E-4CF2-9AFF-D17D3A3521A6}" srcId="{C3C375B6-E6BF-4CA2-8C6A-B1014F88EE8A}" destId="{9EAFFB3D-FBA7-4D71-A9CA-0CAD60BDF07F}" srcOrd="0" destOrd="0" parTransId="{B2F60570-ACAF-4148-961E-FD2A850F989F}" sibTransId="{D4ADE477-B546-4ACC-B4DA-B6E4636170F1}"/>
    <dgm:cxn modelId="{A1DFC910-4599-834E-905C-E5B81B17168A}" type="presParOf" srcId="{7679B978-DD2B-6B45-B3B8-CBF90E5BBF3B}" destId="{5838B6FB-5B52-F744-8EA6-D07DD87918F2}" srcOrd="0" destOrd="0" presId="urn:microsoft.com/office/officeart/2005/8/layout/vList2"/>
    <dgm:cxn modelId="{B3B02B92-7A9C-E84E-89DB-11DEC1223B97}" type="presParOf" srcId="{7679B978-DD2B-6B45-B3B8-CBF90E5BBF3B}" destId="{35F33EB4-47FA-DB4E-9B5C-49AB9E6DD31D}" srcOrd="1" destOrd="0" presId="urn:microsoft.com/office/officeart/2005/8/layout/vList2"/>
    <dgm:cxn modelId="{F610EAAE-4E1F-4F40-A36E-DFD137E4D137}" type="presParOf" srcId="{7679B978-DD2B-6B45-B3B8-CBF90E5BBF3B}" destId="{B317FF62-D0AD-3946-9174-4D84CC4E08E0}" srcOrd="2" destOrd="0" presId="urn:microsoft.com/office/officeart/2005/8/layout/vList2"/>
    <dgm:cxn modelId="{AF8424A2-7509-4641-9B9D-FD0E9A85B312}" type="presParOf" srcId="{7679B978-DD2B-6B45-B3B8-CBF90E5BBF3B}" destId="{3C041D89-BE06-234D-88CA-D36366DA6ED6}" srcOrd="3" destOrd="0" presId="urn:microsoft.com/office/officeart/2005/8/layout/vList2"/>
    <dgm:cxn modelId="{ED4AF853-21FD-2A4F-82BF-2FBBF476EB47}" type="presParOf" srcId="{7679B978-DD2B-6B45-B3B8-CBF90E5BBF3B}" destId="{92522B39-9BDD-7D4F-923D-FB34CF8830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C375B6-E6BF-4CA2-8C6A-B1014F88EE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FFB3D-FBA7-4D71-A9CA-0CAD60BDF07F}">
      <dgm:prSet custT="1"/>
      <dgm:spPr>
        <a:solidFill>
          <a:schemeClr val="bg1">
            <a:lumMod val="50000"/>
            <a:alpha val="90000"/>
          </a:schemeClr>
        </a:solidFill>
      </dgm:spPr>
      <dgm:t>
        <a:bodyPr/>
        <a:lstStyle/>
        <a:p>
          <a:r>
            <a:rPr lang="en-US" sz="2800" dirty="0"/>
            <a:t>Is it right or wrong for Maggie to say: </a:t>
          </a:r>
        </a:p>
      </dgm:t>
    </dgm:pt>
    <dgm:pt modelId="{B2F60570-ACAF-4148-961E-FD2A850F989F}" type="parTrans" cxnId="{59537FED-A24E-4CF2-9AFF-D17D3A3521A6}">
      <dgm:prSet/>
      <dgm:spPr/>
      <dgm:t>
        <a:bodyPr/>
        <a:lstStyle/>
        <a:p>
          <a:endParaRPr lang="en-US"/>
        </a:p>
      </dgm:t>
    </dgm:pt>
    <dgm:pt modelId="{D4ADE477-B546-4ACC-B4DA-B6E4636170F1}" type="sibTrans" cxnId="{59537FED-A24E-4CF2-9AFF-D17D3A3521A6}">
      <dgm:prSet/>
      <dgm:spPr/>
      <dgm:t>
        <a:bodyPr/>
        <a:lstStyle/>
        <a:p>
          <a:endParaRPr lang="en-US"/>
        </a:p>
      </dgm:t>
    </dgm:pt>
    <dgm:pt modelId="{8D3C9073-124E-41BF-8C20-AE4C8D66511B}">
      <dgm:prSet custT="1"/>
      <dgm:spPr>
        <a:solidFill>
          <a:schemeClr val="accent1">
            <a:hueOff val="0"/>
            <a:satOff val="0"/>
            <a:lumOff val="0"/>
            <a:alpha val="89000"/>
          </a:schemeClr>
        </a:solidFill>
      </dgm:spPr>
      <dgm:t>
        <a:bodyPr/>
        <a:lstStyle/>
        <a:p>
          <a:r>
            <a:rPr lang="en-US" sz="2600" dirty="0"/>
            <a:t>I live on Maple Street.</a:t>
          </a:r>
        </a:p>
      </dgm:t>
    </dgm:pt>
    <dgm:pt modelId="{68A540E3-8231-438F-BC6C-9004B8A1175E}" type="parTrans" cxnId="{9BBBF1AB-B2D7-47B1-992B-17E65AB06BB7}">
      <dgm:prSet/>
      <dgm:spPr/>
      <dgm:t>
        <a:bodyPr/>
        <a:lstStyle/>
        <a:p>
          <a:endParaRPr lang="en-US"/>
        </a:p>
      </dgm:t>
    </dgm:pt>
    <dgm:pt modelId="{920BCB1A-47EF-46FC-BD3A-72DFA55BEADF}" type="sibTrans" cxnId="{9BBBF1AB-B2D7-47B1-992B-17E65AB06BB7}">
      <dgm:prSet/>
      <dgm:spPr/>
      <dgm:t>
        <a:bodyPr/>
        <a:lstStyle/>
        <a:p>
          <a:endParaRPr lang="en-US"/>
        </a:p>
      </dgm:t>
    </dgm:pt>
    <dgm:pt modelId="{7B92BCFD-CE29-4B33-B7F9-0174526E78E6}">
      <dgm:prSet custT="1"/>
      <dgm:spPr>
        <a:solidFill>
          <a:srgbClr val="C00000">
            <a:alpha val="65177"/>
          </a:srgbClr>
        </a:solidFill>
      </dgm:spPr>
      <dgm:t>
        <a:bodyPr/>
        <a:lstStyle/>
        <a:p>
          <a:r>
            <a:rPr lang="en-US" sz="26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gm:t>
    </dgm:pt>
    <dgm:pt modelId="{24D4D920-6E7A-4EBC-BC0B-6E70ED53BFCF}" type="sibTrans" cxnId="{A0577B8B-2F64-450B-BAF0-566DAEFE8851}">
      <dgm:prSet/>
      <dgm:spPr/>
      <dgm:t>
        <a:bodyPr/>
        <a:lstStyle/>
        <a:p>
          <a:endParaRPr lang="en-US"/>
        </a:p>
      </dgm:t>
    </dgm:pt>
    <dgm:pt modelId="{98C043ED-40BB-41D5-9525-D5537E1DF59D}" type="parTrans" cxnId="{A0577B8B-2F64-450B-BAF0-566DAEFE8851}">
      <dgm:prSet/>
      <dgm:spPr/>
      <dgm:t>
        <a:bodyPr/>
        <a:lstStyle/>
        <a:p>
          <a:endParaRPr lang="en-US"/>
        </a:p>
      </dgm:t>
    </dgm:pt>
    <dgm:pt modelId="{7679B978-DD2B-6B45-B3B8-CBF90E5BBF3B}" type="pres">
      <dgm:prSet presAssocID="{C3C375B6-E6BF-4CA2-8C6A-B1014F88EE8A}" presName="linear" presStyleCnt="0">
        <dgm:presLayoutVars>
          <dgm:animLvl val="lvl"/>
          <dgm:resizeHandles val="exact"/>
        </dgm:presLayoutVars>
      </dgm:prSet>
      <dgm:spPr/>
    </dgm:pt>
    <dgm:pt modelId="{5838B6FB-5B52-F744-8EA6-D07DD87918F2}" type="pres">
      <dgm:prSet presAssocID="{9EAFFB3D-FBA7-4D71-A9CA-0CAD60BDF0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F33EB4-47FA-DB4E-9B5C-49AB9E6DD31D}" type="pres">
      <dgm:prSet presAssocID="{D4ADE477-B546-4ACC-B4DA-B6E4636170F1}" presName="spacer" presStyleCnt="0"/>
      <dgm:spPr/>
    </dgm:pt>
    <dgm:pt modelId="{B317FF62-D0AD-3946-9174-4D84CC4E08E0}" type="pres">
      <dgm:prSet presAssocID="{8D3C9073-124E-41BF-8C20-AE4C8D6651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041D89-BE06-234D-88CA-D36366DA6ED6}" type="pres">
      <dgm:prSet presAssocID="{920BCB1A-47EF-46FC-BD3A-72DFA55BEADF}" presName="spacer" presStyleCnt="0"/>
      <dgm:spPr/>
    </dgm:pt>
    <dgm:pt modelId="{92522B39-9BDD-7D4F-923D-FB34CF8830DF}" type="pres">
      <dgm:prSet presAssocID="{7B92BCFD-CE29-4B33-B7F9-0174526E78E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191E34-69A6-994D-9EF6-8DDA568C8840}" type="presOf" srcId="{8D3C9073-124E-41BF-8C20-AE4C8D66511B}" destId="{B317FF62-D0AD-3946-9174-4D84CC4E08E0}" srcOrd="0" destOrd="0" presId="urn:microsoft.com/office/officeart/2005/8/layout/vList2"/>
    <dgm:cxn modelId="{DF7FBD5A-C12D-5F43-B3A0-19C2D3B20BD3}" type="presOf" srcId="{9EAFFB3D-FBA7-4D71-A9CA-0CAD60BDF07F}" destId="{5838B6FB-5B52-F744-8EA6-D07DD87918F2}" srcOrd="0" destOrd="0" presId="urn:microsoft.com/office/officeart/2005/8/layout/vList2"/>
    <dgm:cxn modelId="{F4599C66-A9E1-7141-93A6-05367D5D4DF8}" type="presOf" srcId="{7B92BCFD-CE29-4B33-B7F9-0174526E78E6}" destId="{92522B39-9BDD-7D4F-923D-FB34CF8830DF}" srcOrd="0" destOrd="0" presId="urn:microsoft.com/office/officeart/2005/8/layout/vList2"/>
    <dgm:cxn modelId="{A0577B8B-2F64-450B-BAF0-566DAEFE8851}" srcId="{C3C375B6-E6BF-4CA2-8C6A-B1014F88EE8A}" destId="{7B92BCFD-CE29-4B33-B7F9-0174526E78E6}" srcOrd="2" destOrd="0" parTransId="{98C043ED-40BB-41D5-9525-D5537E1DF59D}" sibTransId="{24D4D920-6E7A-4EBC-BC0B-6E70ED53BFCF}"/>
    <dgm:cxn modelId="{FBB41D99-85C8-924F-ACEE-C188FD0D2A08}" type="presOf" srcId="{C3C375B6-E6BF-4CA2-8C6A-B1014F88EE8A}" destId="{7679B978-DD2B-6B45-B3B8-CBF90E5BBF3B}" srcOrd="0" destOrd="0" presId="urn:microsoft.com/office/officeart/2005/8/layout/vList2"/>
    <dgm:cxn modelId="{9BBBF1AB-B2D7-47B1-992B-17E65AB06BB7}" srcId="{C3C375B6-E6BF-4CA2-8C6A-B1014F88EE8A}" destId="{8D3C9073-124E-41BF-8C20-AE4C8D66511B}" srcOrd="1" destOrd="0" parTransId="{68A540E3-8231-438F-BC6C-9004B8A1175E}" sibTransId="{920BCB1A-47EF-46FC-BD3A-72DFA55BEADF}"/>
    <dgm:cxn modelId="{59537FED-A24E-4CF2-9AFF-D17D3A3521A6}" srcId="{C3C375B6-E6BF-4CA2-8C6A-B1014F88EE8A}" destId="{9EAFFB3D-FBA7-4D71-A9CA-0CAD60BDF07F}" srcOrd="0" destOrd="0" parTransId="{B2F60570-ACAF-4148-961E-FD2A850F989F}" sibTransId="{D4ADE477-B546-4ACC-B4DA-B6E4636170F1}"/>
    <dgm:cxn modelId="{A1DFC910-4599-834E-905C-E5B81B17168A}" type="presParOf" srcId="{7679B978-DD2B-6B45-B3B8-CBF90E5BBF3B}" destId="{5838B6FB-5B52-F744-8EA6-D07DD87918F2}" srcOrd="0" destOrd="0" presId="urn:microsoft.com/office/officeart/2005/8/layout/vList2"/>
    <dgm:cxn modelId="{B3B02B92-7A9C-E84E-89DB-11DEC1223B97}" type="presParOf" srcId="{7679B978-DD2B-6B45-B3B8-CBF90E5BBF3B}" destId="{35F33EB4-47FA-DB4E-9B5C-49AB9E6DD31D}" srcOrd="1" destOrd="0" presId="urn:microsoft.com/office/officeart/2005/8/layout/vList2"/>
    <dgm:cxn modelId="{F610EAAE-4E1F-4F40-A36E-DFD137E4D137}" type="presParOf" srcId="{7679B978-DD2B-6B45-B3B8-CBF90E5BBF3B}" destId="{B317FF62-D0AD-3946-9174-4D84CC4E08E0}" srcOrd="2" destOrd="0" presId="urn:microsoft.com/office/officeart/2005/8/layout/vList2"/>
    <dgm:cxn modelId="{AF8424A2-7509-4641-9B9D-FD0E9A85B312}" type="presParOf" srcId="{7679B978-DD2B-6B45-B3B8-CBF90E5BBF3B}" destId="{3C041D89-BE06-234D-88CA-D36366DA6ED6}" srcOrd="3" destOrd="0" presId="urn:microsoft.com/office/officeart/2005/8/layout/vList2"/>
    <dgm:cxn modelId="{ED4AF853-21FD-2A4F-82BF-2FBBF476EB47}" type="presParOf" srcId="{7679B978-DD2B-6B45-B3B8-CBF90E5BBF3B}" destId="{92522B39-9BDD-7D4F-923D-FB34CF8830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7FF62-D0AD-3946-9174-4D84CC4E08E0}">
      <dsp:nvSpPr>
        <dsp:cNvPr id="0" name=""/>
        <dsp:cNvSpPr/>
      </dsp:nvSpPr>
      <dsp:spPr>
        <a:xfrm>
          <a:off x="0" y="496772"/>
          <a:ext cx="5637524" cy="832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put socks on my feet</a:t>
          </a:r>
          <a:r>
            <a:rPr lang="en-US" sz="2400" kern="1200" dirty="0"/>
            <a:t>.</a:t>
          </a:r>
        </a:p>
      </dsp:txBody>
      <dsp:txXfrm>
        <a:off x="40620" y="537392"/>
        <a:ext cx="5556284" cy="750868"/>
      </dsp:txXfrm>
    </dsp:sp>
    <dsp:sp modelId="{92522B39-9BDD-7D4F-923D-FB34CF8830DF}">
      <dsp:nvSpPr>
        <dsp:cNvPr id="0" name=""/>
        <dsp:cNvSpPr/>
      </dsp:nvSpPr>
      <dsp:spPr>
        <a:xfrm>
          <a:off x="0" y="1516081"/>
          <a:ext cx="5637524" cy="830210"/>
        </a:xfrm>
        <a:prstGeom prst="roundRect">
          <a:avLst/>
        </a:prstGeom>
        <a:solidFill>
          <a:schemeClr val="accent1">
            <a:alpha val="8905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I put socks on my </a:t>
          </a:r>
          <a:r>
            <a:rPr lang="en-US" sz="2600" kern="1200" dirty="0" err="1">
              <a:solidFill>
                <a:schemeClr val="bg1">
                  <a:lumMod val="95000"/>
                </a:schemeClr>
              </a:solidFill>
            </a:rPr>
            <a:t>feets</a:t>
          </a: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.</a:t>
          </a:r>
        </a:p>
      </dsp:txBody>
      <dsp:txXfrm>
        <a:off x="40528" y="1556609"/>
        <a:ext cx="5556468" cy="749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8B6FB-5B52-F744-8EA6-D07DD87918F2}">
      <dsp:nvSpPr>
        <dsp:cNvPr id="0" name=""/>
        <dsp:cNvSpPr/>
      </dsp:nvSpPr>
      <dsp:spPr>
        <a:xfrm>
          <a:off x="0" y="26229"/>
          <a:ext cx="5302778" cy="1216800"/>
        </a:xfrm>
        <a:prstGeom prst="roundRect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Is it right or wrong for Maggie to say: </a:t>
          </a:r>
        </a:p>
      </dsp:txBody>
      <dsp:txXfrm>
        <a:off x="59399" y="85628"/>
        <a:ext cx="5183980" cy="1098002"/>
      </dsp:txXfrm>
    </dsp:sp>
    <dsp:sp modelId="{B317FF62-D0AD-3946-9174-4D84CC4E08E0}">
      <dsp:nvSpPr>
        <dsp:cNvPr id="0" name=""/>
        <dsp:cNvSpPr/>
      </dsp:nvSpPr>
      <dsp:spPr>
        <a:xfrm>
          <a:off x="0" y="1430230"/>
          <a:ext cx="53027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put socks on my feet.</a:t>
          </a:r>
        </a:p>
      </dsp:txBody>
      <dsp:txXfrm>
        <a:off x="59399" y="1489629"/>
        <a:ext cx="5183980" cy="1098002"/>
      </dsp:txXfrm>
    </dsp:sp>
    <dsp:sp modelId="{92522B39-9BDD-7D4F-923D-FB34CF8830DF}">
      <dsp:nvSpPr>
        <dsp:cNvPr id="0" name=""/>
        <dsp:cNvSpPr/>
      </dsp:nvSpPr>
      <dsp:spPr>
        <a:xfrm>
          <a:off x="0" y="2834230"/>
          <a:ext cx="5302778" cy="1216800"/>
        </a:xfrm>
        <a:prstGeom prst="roundRect">
          <a:avLst/>
        </a:prstGeom>
        <a:solidFill>
          <a:srgbClr val="C00000">
            <a:alpha val="6517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sp:txBody>
      <dsp:txXfrm>
        <a:off x="59399" y="2893629"/>
        <a:ext cx="5183980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8B6FB-5B52-F744-8EA6-D07DD87918F2}">
      <dsp:nvSpPr>
        <dsp:cNvPr id="0" name=""/>
        <dsp:cNvSpPr/>
      </dsp:nvSpPr>
      <dsp:spPr>
        <a:xfrm>
          <a:off x="0" y="26229"/>
          <a:ext cx="5302778" cy="1216800"/>
        </a:xfrm>
        <a:prstGeom prst="roundRect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Is it right or wrong for Maggie to say: </a:t>
          </a:r>
        </a:p>
      </dsp:txBody>
      <dsp:txXfrm>
        <a:off x="59399" y="85628"/>
        <a:ext cx="5183980" cy="1098002"/>
      </dsp:txXfrm>
    </dsp:sp>
    <dsp:sp modelId="{B317FF62-D0AD-3946-9174-4D84CC4E08E0}">
      <dsp:nvSpPr>
        <dsp:cNvPr id="0" name=""/>
        <dsp:cNvSpPr/>
      </dsp:nvSpPr>
      <dsp:spPr>
        <a:xfrm>
          <a:off x="0" y="1430230"/>
          <a:ext cx="53027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put socks on my </a:t>
          </a:r>
          <a:r>
            <a:rPr lang="en-US" sz="2600" kern="1200" dirty="0" err="1"/>
            <a:t>feets</a:t>
          </a:r>
          <a:r>
            <a:rPr lang="en-US" sz="2600" kern="1200" dirty="0"/>
            <a:t>.</a:t>
          </a:r>
        </a:p>
      </dsp:txBody>
      <dsp:txXfrm>
        <a:off x="59399" y="1489629"/>
        <a:ext cx="5183980" cy="1098002"/>
      </dsp:txXfrm>
    </dsp:sp>
    <dsp:sp modelId="{92522B39-9BDD-7D4F-923D-FB34CF8830DF}">
      <dsp:nvSpPr>
        <dsp:cNvPr id="0" name=""/>
        <dsp:cNvSpPr/>
      </dsp:nvSpPr>
      <dsp:spPr>
        <a:xfrm>
          <a:off x="0" y="2834230"/>
          <a:ext cx="5302778" cy="1216800"/>
        </a:xfrm>
        <a:prstGeom prst="roundRect">
          <a:avLst/>
        </a:prstGeom>
        <a:solidFill>
          <a:srgbClr val="C00000">
            <a:alpha val="6517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sp:txBody>
      <dsp:txXfrm>
        <a:off x="59399" y="2893629"/>
        <a:ext cx="5183980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7FF62-D0AD-3946-9174-4D84CC4E08E0}">
      <dsp:nvSpPr>
        <dsp:cNvPr id="0" name=""/>
        <dsp:cNvSpPr/>
      </dsp:nvSpPr>
      <dsp:spPr>
        <a:xfrm>
          <a:off x="0" y="496772"/>
          <a:ext cx="5637524" cy="8321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live in Maple Street</a:t>
          </a:r>
          <a:r>
            <a:rPr lang="en-US" sz="2400" kern="1200" dirty="0"/>
            <a:t>.</a:t>
          </a:r>
        </a:p>
      </dsp:txBody>
      <dsp:txXfrm>
        <a:off x="40620" y="537392"/>
        <a:ext cx="5556284" cy="750868"/>
      </dsp:txXfrm>
    </dsp:sp>
    <dsp:sp modelId="{92522B39-9BDD-7D4F-923D-FB34CF8830DF}">
      <dsp:nvSpPr>
        <dsp:cNvPr id="0" name=""/>
        <dsp:cNvSpPr/>
      </dsp:nvSpPr>
      <dsp:spPr>
        <a:xfrm>
          <a:off x="0" y="1516081"/>
          <a:ext cx="5637524" cy="830210"/>
        </a:xfrm>
        <a:prstGeom prst="roundRect">
          <a:avLst/>
        </a:prstGeom>
        <a:solidFill>
          <a:schemeClr val="accent1">
            <a:alpha val="8905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I live on Maple Street.</a:t>
          </a:r>
        </a:p>
      </dsp:txBody>
      <dsp:txXfrm>
        <a:off x="40528" y="1556609"/>
        <a:ext cx="5556468" cy="749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8B6FB-5B52-F744-8EA6-D07DD87918F2}">
      <dsp:nvSpPr>
        <dsp:cNvPr id="0" name=""/>
        <dsp:cNvSpPr/>
      </dsp:nvSpPr>
      <dsp:spPr>
        <a:xfrm>
          <a:off x="0" y="26229"/>
          <a:ext cx="5302778" cy="1216800"/>
        </a:xfrm>
        <a:prstGeom prst="roundRect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Is it right or wrong for Maggie to say: </a:t>
          </a:r>
        </a:p>
      </dsp:txBody>
      <dsp:txXfrm>
        <a:off x="59399" y="85628"/>
        <a:ext cx="5183980" cy="1098002"/>
      </dsp:txXfrm>
    </dsp:sp>
    <dsp:sp modelId="{B317FF62-D0AD-3946-9174-4D84CC4E08E0}">
      <dsp:nvSpPr>
        <dsp:cNvPr id="0" name=""/>
        <dsp:cNvSpPr/>
      </dsp:nvSpPr>
      <dsp:spPr>
        <a:xfrm>
          <a:off x="0" y="1430230"/>
          <a:ext cx="53027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live in Maple Street.</a:t>
          </a:r>
        </a:p>
      </dsp:txBody>
      <dsp:txXfrm>
        <a:off x="59399" y="1489629"/>
        <a:ext cx="5183980" cy="1098002"/>
      </dsp:txXfrm>
    </dsp:sp>
    <dsp:sp modelId="{92522B39-9BDD-7D4F-923D-FB34CF8830DF}">
      <dsp:nvSpPr>
        <dsp:cNvPr id="0" name=""/>
        <dsp:cNvSpPr/>
      </dsp:nvSpPr>
      <dsp:spPr>
        <a:xfrm>
          <a:off x="0" y="2834230"/>
          <a:ext cx="5302778" cy="1216800"/>
        </a:xfrm>
        <a:prstGeom prst="roundRect">
          <a:avLst/>
        </a:prstGeom>
        <a:solidFill>
          <a:srgbClr val="C00000">
            <a:alpha val="6517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sp:txBody>
      <dsp:txXfrm>
        <a:off x="59399" y="2893629"/>
        <a:ext cx="5183980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8B6FB-5B52-F744-8EA6-D07DD87918F2}">
      <dsp:nvSpPr>
        <dsp:cNvPr id="0" name=""/>
        <dsp:cNvSpPr/>
      </dsp:nvSpPr>
      <dsp:spPr>
        <a:xfrm>
          <a:off x="0" y="26229"/>
          <a:ext cx="5302778" cy="1216800"/>
        </a:xfrm>
        <a:prstGeom prst="roundRect">
          <a:avLst/>
        </a:prstGeom>
        <a:solidFill>
          <a:schemeClr val="bg1">
            <a:lumMod val="5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Is it right or wrong for Maggie to say: </a:t>
          </a:r>
        </a:p>
      </dsp:txBody>
      <dsp:txXfrm>
        <a:off x="59399" y="85628"/>
        <a:ext cx="5183980" cy="1098002"/>
      </dsp:txXfrm>
    </dsp:sp>
    <dsp:sp modelId="{B317FF62-D0AD-3946-9174-4D84CC4E08E0}">
      <dsp:nvSpPr>
        <dsp:cNvPr id="0" name=""/>
        <dsp:cNvSpPr/>
      </dsp:nvSpPr>
      <dsp:spPr>
        <a:xfrm>
          <a:off x="0" y="1430230"/>
          <a:ext cx="53027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 val="89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 live on Maple Street.</a:t>
          </a:r>
        </a:p>
      </dsp:txBody>
      <dsp:txXfrm>
        <a:off x="59399" y="1489629"/>
        <a:ext cx="5183980" cy="1098002"/>
      </dsp:txXfrm>
    </dsp:sp>
    <dsp:sp modelId="{92522B39-9BDD-7D4F-923D-FB34CF8830DF}">
      <dsp:nvSpPr>
        <dsp:cNvPr id="0" name=""/>
        <dsp:cNvSpPr/>
      </dsp:nvSpPr>
      <dsp:spPr>
        <a:xfrm>
          <a:off x="0" y="2834230"/>
          <a:ext cx="5302778" cy="1216800"/>
        </a:xfrm>
        <a:prstGeom prst="roundRect">
          <a:avLst/>
        </a:prstGeom>
        <a:solidFill>
          <a:srgbClr val="C00000">
            <a:alpha val="65177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>
                  <a:lumMod val="95000"/>
                </a:schemeClr>
              </a:solidFill>
            </a:rPr>
            <a:t>Please say your answer out loud. When you finish, click ”Next”. </a:t>
          </a:r>
        </a:p>
      </dsp:txBody>
      <dsp:txXfrm>
        <a:off x="59399" y="2893629"/>
        <a:ext cx="5183980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7448C-091C-49A9-B18C-576C478474A3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8742-1EA1-41C5-9385-4B4CA8FDF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3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6C9D-F7D9-4A71-B925-520C66FCE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E862E-79C1-4CEA-8587-EB6B69E84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BDCF-7098-4722-9A95-AAB7C4BB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810D-8253-4322-954E-209749E5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CAC1-8ABD-467F-A5DC-75F625CF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BD09-7E4A-4C4B-BEE1-25D9D6FF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8BA1F-CA84-4054-B246-60CED3877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EEBF-5F58-4DBC-B35F-710E3945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317E-D3FC-4E7E-98A7-8F236457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3A4A1-794B-4DB7-B0C4-4A063DA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1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22F5A-BC6B-456A-81F7-CEF070E45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D5A19-1FE6-41A4-894A-158533281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A378-38E9-4850-AF2E-1FA87F82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DA4A-5B77-4722-86AC-89751A97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72C4-477E-4ED9-B666-0916FA0E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9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34BB-B456-48E6-864B-FCAAD12F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AB54-B476-4440-8909-DFF90DB9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EB49-2FE5-488D-B385-F77FABC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20F0-C746-46BC-963C-3BF14133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128D-590C-4184-BDBF-E59D6510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ED4-5386-4E33-AACE-03EF516F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99A1-3A3C-4FF0-A60F-4559A382C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D1DA2-F3A9-4941-AD30-1F6B170A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38F8-43EC-4A33-A69B-7C7DBB9A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EA24-F9A9-4F2C-9EEB-6865AD58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0FFF-84C6-4444-81FA-6AB5CC42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7E24-F5BA-45CD-9FD4-3EF6C1BEE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C4D6-5422-4CB1-B0EF-7D8966CBF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8ADC3-4A94-4222-A014-47707C92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69165-1B5E-4262-8498-8671886B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C6B5D-2C1C-4CA4-AA1B-EFA0D947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6B52-E465-4596-B303-7CFC6E6A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F132-2824-4071-9FDE-BFD39287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B1AA-25DB-4E6D-8C41-6D07916CC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2F4EB-A539-4893-A05A-06D9F53BB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793FE-E52A-4127-9BDB-E551362B2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E35BD-5D5D-4323-B2B5-014EC74C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81843-FBEA-48B9-98F1-186A80DA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D6E85-D9AC-4AD0-8998-330F2B6F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0404-BAE7-4F76-BFCD-60A7668F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7FA0C-84AB-4701-A169-E9384C6E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5F0A4-7B9F-498A-B85B-B1ABC79E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A9B4B-A7F5-4BA9-B628-9BA3A68B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FB85D-9236-4086-BDA8-974565A9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A0457-1526-4C84-BB9E-69EAAE5C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2C8C7-EF89-4B77-937C-A3A47BAD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B5EA-16ED-4B43-8F3D-309162CE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550F-9021-4E08-8E6C-68729DA9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1147B-E3EE-41B8-A698-59AE2FCFA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EE615-2D37-4CCE-AB09-A16CC8ED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8027-59AD-40F8-A7B2-6F176A99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7204B-FC23-408F-9C92-89DB6C8C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D607-BD3F-40B6-8FE6-0FFE5DB7F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0A530-A554-42B8-9D00-5EAA73D09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A28C0-5366-4366-997D-6DCFC08D1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5C916-A455-4576-A5C4-788AE0DF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5E7D9-2C7E-4DF7-9428-001AA8B4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D154C-E799-4428-966C-8677A56B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0D67-E79F-42F3-8CAE-97645F28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B33FE-674E-4406-B30E-BEA6F39A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BF83-5C8B-48CD-A6C3-958AAFA30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9C9AD-9896-4B0A-82B4-856C91CE4BB8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96D8-755C-4D2F-989C-E18097BAB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FE31-6DCC-4CD9-B0CC-79957D169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F6A46-9C6B-4D70-8DF5-D3D88EAAD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9.sv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1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9.svg"/><Relationship Id="rId10" Type="http://schemas.microsoft.com/office/2007/relationships/diagramDrawing" Target="../diagrams/drawing2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1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9.svg"/><Relationship Id="rId10" Type="http://schemas.microsoft.com/office/2007/relationships/diagramDrawing" Target="../diagrams/drawing3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1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4.xml"/><Relationship Id="rId5" Type="http://schemas.openxmlformats.org/officeDocument/2006/relationships/image" Target="../media/image9.svg"/><Relationship Id="rId10" Type="http://schemas.microsoft.com/office/2007/relationships/diagramDrawing" Target="../diagrams/drawing4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microsoft.com/office/2007/relationships/hdphoto" Target="../media/hdphoto1.wdp"/><Relationship Id="rId7" Type="http://schemas.openxmlformats.org/officeDocument/2006/relationships/diagramLayout" Target="../diagrams/layou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5" Type="http://schemas.openxmlformats.org/officeDocument/2006/relationships/image" Target="../media/image9.svg"/><Relationship Id="rId10" Type="http://schemas.microsoft.com/office/2007/relationships/diagramDrawing" Target="../diagrams/drawing5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microsoft.com/office/2007/relationships/hdphoto" Target="../media/hdphoto1.wdp"/><Relationship Id="rId7" Type="http://schemas.openxmlformats.org/officeDocument/2006/relationships/diagramLayout" Target="../diagrams/layou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6.xml"/><Relationship Id="rId5" Type="http://schemas.openxmlformats.org/officeDocument/2006/relationships/image" Target="../media/image9.svg"/><Relationship Id="rId10" Type="http://schemas.microsoft.com/office/2007/relationships/diagramDrawing" Target="../diagrams/drawing6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064156" y="1290607"/>
            <a:ext cx="5285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we read stories about Suzy and Andy, let’s meet my friend Maggie first. </a:t>
            </a:r>
          </a:p>
        </p:txBody>
      </p:sp>
    </p:spTree>
    <p:extLst>
      <p:ext uri="{BB962C8B-B14F-4D97-AF65-F5344CB8AC3E}">
        <p14:creationId xmlns:p14="http://schemas.microsoft.com/office/powerpoint/2010/main" val="70114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works in the sky&#10;&#10;Description automatically generated with medium confidence">
            <a:extLst>
              <a:ext uri="{FF2B5EF4-FFF2-40B4-BE49-F238E27FC236}">
                <a16:creationId xmlns:a16="http://schemas.microsoft.com/office/drawing/2014/main" id="{D172875F-4435-4ABF-B300-40685FA3A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9F357C-0665-4FA2-BABF-7DA019F9DEAC}"/>
              </a:ext>
            </a:extLst>
          </p:cNvPr>
          <p:cNvSpPr txBox="1"/>
          <p:nvPr/>
        </p:nvSpPr>
        <p:spPr>
          <a:xfrm>
            <a:off x="2190992" y="1036607"/>
            <a:ext cx="3905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Wow, Maggie has learned lots of English because of you.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prstClr val="white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2400" b="1" dirty="0">
                <a:solidFill>
                  <a:prstClr val="white"/>
                </a:solidFill>
              </a:rPr>
              <a:t>Thanks for helping Maggie!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rawing of a cat&#10;&#10;Description automatically generated">
            <a:extLst>
              <a:ext uri="{FF2B5EF4-FFF2-40B4-BE49-F238E27FC236}">
                <a16:creationId xmlns:a16="http://schemas.microsoft.com/office/drawing/2014/main" id="{CB95F615-415F-CB44-A118-C9A9EAF6C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 rot="318343"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D975C71B-6D54-9746-9DD7-A55B003D9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555348">
            <a:off x="1486265" y="54069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 descr="Thought bubble outline">
            <a:extLst>
              <a:ext uri="{FF2B5EF4-FFF2-40B4-BE49-F238E27FC236}">
                <a16:creationId xmlns:a16="http://schemas.microsoft.com/office/drawing/2014/main" id="{2596C4F9-3476-104B-B698-E39B42EA6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6208" y="398311"/>
            <a:ext cx="1276592" cy="1276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627B-51BB-824F-843E-CDA4D2D828DB}"/>
              </a:ext>
            </a:extLst>
          </p:cNvPr>
          <p:cNvSpPr txBox="1"/>
          <p:nvPr/>
        </p:nvSpPr>
        <p:spPr>
          <a:xfrm>
            <a:off x="1064156" y="1290607"/>
            <a:ext cx="5285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we read stories about Suzy and Andy, let’s meet my friend Maggie first. She is learning to speak English and she has some questions for you.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37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Graphic 4" descr="Thought bubble outline">
            <a:extLst>
              <a:ext uri="{FF2B5EF4-FFF2-40B4-BE49-F238E27FC236}">
                <a16:creationId xmlns:a16="http://schemas.microsoft.com/office/drawing/2014/main" id="{2596C4F9-3476-104B-B698-E39B42EA6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6208" y="398311"/>
            <a:ext cx="1276592" cy="1276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627B-51BB-824F-843E-CDA4D2D828DB}"/>
              </a:ext>
            </a:extLst>
          </p:cNvPr>
          <p:cNvSpPr txBox="1"/>
          <p:nvPr/>
        </p:nvSpPr>
        <p:spPr>
          <a:xfrm>
            <a:off x="1064156" y="1290607"/>
            <a:ext cx="5285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we read stories about Suzy and Andy, let’s meet my friend Maggie first. She is learning to speak English and she has some questions for you.</a:t>
            </a:r>
          </a:p>
          <a:p>
            <a:endParaRPr lang="en-US" sz="2400" dirty="0"/>
          </a:p>
          <a:p>
            <a:r>
              <a:rPr lang="en-US" sz="2400" dirty="0"/>
              <a:t>Now, let’s help Maggie learn English! </a:t>
            </a:r>
          </a:p>
          <a:p>
            <a:endParaRPr lang="en-US" sz="2400" dirty="0"/>
          </a:p>
        </p:txBody>
      </p:sp>
      <p:pic>
        <p:nvPicPr>
          <p:cNvPr id="3" name="Graphic 2" descr="Books outline">
            <a:extLst>
              <a:ext uri="{FF2B5EF4-FFF2-40B4-BE49-F238E27FC236}">
                <a16:creationId xmlns:a16="http://schemas.microsoft.com/office/drawing/2014/main" id="{315C05BD-80D8-964D-B385-904B21CC3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3564" y="4476262"/>
            <a:ext cx="914400" cy="914400"/>
          </a:xfrm>
          <a:prstGeom prst="rect">
            <a:avLst/>
          </a:prstGeom>
        </p:spPr>
      </p:pic>
      <p:pic>
        <p:nvPicPr>
          <p:cNvPr id="7" name="Graphic 6" descr="Open book outline">
            <a:extLst>
              <a:ext uri="{FF2B5EF4-FFF2-40B4-BE49-F238E27FC236}">
                <a16:creationId xmlns:a16="http://schemas.microsoft.com/office/drawing/2014/main" id="{BE90870C-FD2A-3442-B19F-AD216E8C78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766" y="4926668"/>
            <a:ext cx="1106487" cy="1106487"/>
          </a:xfrm>
          <a:prstGeom prst="rect">
            <a:avLst/>
          </a:prstGeom>
        </p:spPr>
      </p:pic>
      <p:pic>
        <p:nvPicPr>
          <p:cNvPr id="9" name="Graphic 8" descr="Books outline">
            <a:extLst>
              <a:ext uri="{FF2B5EF4-FFF2-40B4-BE49-F238E27FC236}">
                <a16:creationId xmlns:a16="http://schemas.microsoft.com/office/drawing/2014/main" id="{CD63D8A1-6E08-4F49-987D-CE102D4FD3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3927" y="51101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9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192869"/>
              </p:ext>
            </p:extLst>
          </p:nvPr>
        </p:nvGraphicFramePr>
        <p:xfrm>
          <a:off x="1043302" y="2744936"/>
          <a:ext cx="5637524" cy="284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CFD414-5761-7748-B480-03079A567F3D}"/>
              </a:ext>
            </a:extLst>
          </p:cNvPr>
          <p:cNvSpPr txBox="1"/>
          <p:nvPr/>
        </p:nvSpPr>
        <p:spPr>
          <a:xfrm>
            <a:off x="1064156" y="1290607"/>
            <a:ext cx="52858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dirty="0">
                <a:solidFill>
                  <a:prstClr val="black"/>
                </a:solidFill>
              </a:rPr>
              <a:t>Maggie is unsure what is right to say.  Let’s hear what she says first before we help her!  This is what she says:</a:t>
            </a:r>
          </a:p>
        </p:txBody>
      </p:sp>
    </p:spTree>
    <p:extLst>
      <p:ext uri="{BB962C8B-B14F-4D97-AF65-F5344CB8AC3E}">
        <p14:creationId xmlns:p14="http://schemas.microsoft.com/office/powerpoint/2010/main" val="36606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125007"/>
              </p:ext>
            </p:extLst>
          </p:nvPr>
        </p:nvGraphicFramePr>
        <p:xfrm>
          <a:off x="1195702" y="1036607"/>
          <a:ext cx="5302778" cy="407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152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566277"/>
              </p:ext>
            </p:extLst>
          </p:nvPr>
        </p:nvGraphicFramePr>
        <p:xfrm>
          <a:off x="1195702" y="1036607"/>
          <a:ext cx="5302778" cy="407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6080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136371"/>
              </p:ext>
            </p:extLst>
          </p:nvPr>
        </p:nvGraphicFramePr>
        <p:xfrm>
          <a:off x="1043302" y="2744936"/>
          <a:ext cx="5637524" cy="2843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0CFD414-5761-7748-B480-03079A567F3D}"/>
              </a:ext>
            </a:extLst>
          </p:cNvPr>
          <p:cNvSpPr txBox="1"/>
          <p:nvPr/>
        </p:nvSpPr>
        <p:spPr>
          <a:xfrm>
            <a:off x="1064156" y="1290607"/>
            <a:ext cx="52858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600" dirty="0">
                <a:solidFill>
                  <a:prstClr val="black"/>
                </a:solidFill>
              </a:rPr>
              <a:t>Okay. This is what Maggie says:</a:t>
            </a:r>
          </a:p>
        </p:txBody>
      </p:sp>
    </p:spTree>
    <p:extLst>
      <p:ext uri="{BB962C8B-B14F-4D97-AF65-F5344CB8AC3E}">
        <p14:creationId xmlns:p14="http://schemas.microsoft.com/office/powerpoint/2010/main" val="33833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492427"/>
              </p:ext>
            </p:extLst>
          </p:nvPr>
        </p:nvGraphicFramePr>
        <p:xfrm>
          <a:off x="1195702" y="1036607"/>
          <a:ext cx="5302778" cy="407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207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rawing of a cat&#10;&#10;Description automatically generated">
            <a:extLst>
              <a:ext uri="{FF2B5EF4-FFF2-40B4-BE49-F238E27FC236}">
                <a16:creationId xmlns:a16="http://schemas.microsoft.com/office/drawing/2014/main" id="{D5F7F2D3-6E8B-46DB-A1E1-4FA5734F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30272" t="6539" r="30123" b="6591"/>
          <a:stretch/>
        </p:blipFill>
        <p:spPr>
          <a:xfrm>
            <a:off x="6960995" y="1036607"/>
            <a:ext cx="3531080" cy="47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E5191F-17B2-494A-BEE7-72E7AEFE6756}"/>
              </a:ext>
            </a:extLst>
          </p:cNvPr>
          <p:cNvSpPr txBox="1"/>
          <p:nvPr/>
        </p:nvSpPr>
        <p:spPr>
          <a:xfrm>
            <a:off x="1572156" y="1036607"/>
            <a:ext cx="395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4" name="Graphic 3" descr="Badge Question Mark outline">
            <a:extLst>
              <a:ext uri="{FF2B5EF4-FFF2-40B4-BE49-F238E27FC236}">
                <a16:creationId xmlns:a16="http://schemas.microsoft.com/office/drawing/2014/main" id="{EB1CC39B-A9F0-1C4A-B1E9-20ED5D300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5444" y="583872"/>
            <a:ext cx="914400" cy="914400"/>
          </a:xfrm>
          <a:prstGeom prst="rect">
            <a:avLst/>
          </a:prstGeom>
        </p:spPr>
      </p:pic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E459B062-E8B7-4FE7-B393-8E91526DE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101314"/>
              </p:ext>
            </p:extLst>
          </p:nvPr>
        </p:nvGraphicFramePr>
        <p:xfrm>
          <a:off x="1195702" y="1036607"/>
          <a:ext cx="5302778" cy="407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698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288</Words>
  <Application>Microsoft Macintosh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rose</dc:creator>
  <cp:lastModifiedBy>David Rose</cp:lastModifiedBy>
  <cp:revision>18</cp:revision>
  <dcterms:created xsi:type="dcterms:W3CDTF">2020-12-02T16:18:39Z</dcterms:created>
  <dcterms:modified xsi:type="dcterms:W3CDTF">2024-05-05T19:15:06Z</dcterms:modified>
</cp:coreProperties>
</file>