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BDF8-24D7-9D4F-097C-CCA552FF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0B83F-8DA9-D406-90CD-63997015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1584-6ECF-492D-392A-5E72F785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CC99-5AD5-78EB-D262-E47C9D95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4C72-AEA7-41DE-69B5-32C1411C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AD74-8BCF-B8F5-A593-1EF107B7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4B004-EF47-5515-6448-91485C01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8007-D9AE-74DE-DFF2-DA1651D5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6A97-4846-39BE-880C-78CFDA73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D927-03AC-F4C4-E2A8-3A152D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D5BCA-C347-664C-E683-CC7D6AFE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EF100-A32E-BEC1-FA42-4ACF91E40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16A8-2A01-C3E0-8865-C190DC8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7B9F-F3A9-7D37-1720-0D7B713A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E05B-2AAA-0432-3AE9-4416D540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1F36-15AC-CC5E-7CC9-8B9AA11A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712E-A2F8-03EC-EDA7-9DFA6CDA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5958-AA4C-3A30-150F-2D5953F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F6A4-83D9-B412-77D5-B762403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957B-BBFA-AB9A-43D0-E17F6B94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38EA-5C25-70AC-5492-093181FB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56C8-1726-80D9-EFA5-ECE5E367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3E12-E5E8-131A-5A85-B6ED6A31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DC86-CCBD-E4E9-8BFC-99D74501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7515-9957-EB80-73D8-E6D732B8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1D39-1EE3-0DE0-AB92-2F2BEEB9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F07E-5A2D-94C7-3382-C2909A619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C249-5B0A-FAE8-56E4-58F40CC5E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C873D-2047-3030-F955-3839FB2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338B-91E7-B887-1969-7E471ACA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6C61-EE6E-989D-1A9B-2E4A8877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D248-B4DC-1AAD-F0AE-DA73A16F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4FF7A-BC1A-E479-657F-8436B8C1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3CDA-CDE7-A183-390E-5F966B299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866F-B1DF-B15E-5AB3-2067C8FBE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A5EA8-DEEB-D82F-E49D-FF2B4A644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3834E-39BB-FD6F-4616-8E0044BC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6418-3AAF-50F4-BB3A-17BA11AA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19313-DB52-CAA5-F4BD-3545A3DE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897A-7371-E26B-D750-81CBF663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AD91E-8532-1D26-D45A-EEA14515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7BCD9-2B4D-649A-3113-1C7B1D60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EAC90-A193-A8EE-BA83-BB99E13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A1A8D-61E3-C18D-852B-441C6390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8473E-32E8-8005-35A5-B4ABDA30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804C2-50F0-1FF5-374A-160F4A73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33CC-C88E-81E3-553A-CBF202BC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6167-9E9C-5F8E-8957-08748616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AE59-0052-A3A1-0288-4F100F89A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47214-A977-081A-35F9-82FB34B9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5D907-68C8-61C4-C7C3-0F53E05B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A13C-8F07-7540-AB79-4F305449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2D58-D71E-6907-AB1C-BE336D47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036B9-5C67-9850-7A26-97048A227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9562-6689-1F5E-0314-E3371A72F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AC5B-89C5-4752-20F2-15FCCEFE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7476-B01C-45F9-A1A3-2C097043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7AF4-AD23-D736-9242-23650FB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8F184-18F8-8916-CCED-B8B437F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B4F4-557D-2F9A-4CBA-6FFB8234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5B6D-CEE6-4ADE-942E-AF338AFF2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0764-94DA-B34C-BC19-95BC1D0D800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8005-9496-C4B4-FDE4-3AEAA6DE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CEB3-83AD-E118-F4D4-4010BE9DD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Thank you so much for participating in our game!</a:t>
            </a:r>
          </a:p>
          <a:p>
            <a:endParaRPr lang="en-US" dirty="0"/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82D91EE6-4980-3930-9F8F-39225D85B53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22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7"/>
    </mc:Choice>
    <mc:Fallback xmlns="">
      <p:transition spd="slow" advTm="7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Today we have a very fun game for you. You will meet four people and watch stories about them. </a:t>
            </a:r>
            <a:endParaRPr lang="en-US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F59A6BD-7E47-D3D1-447D-1754B2CEAE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1"/>
    </mc:Choice>
    <mc:Fallback xmlns="">
      <p:transition spd="slow" advTm="8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one, you will meet Andy and Suzy, who are inside. In the other, you will meet Sophia and Bobby, who are outside in the yard. </a:t>
            </a:r>
          </a:p>
        </p:txBody>
      </p:sp>
      <p:pic>
        <p:nvPicPr>
          <p:cNvPr id="29" name="Audio 28">
            <a:extLst>
              <a:ext uri="{FF2B5EF4-FFF2-40B4-BE49-F238E27FC236}">
                <a16:creationId xmlns:a16="http://schemas.microsoft.com/office/drawing/2014/main" id="{57B4DD0B-1573-7E6F-322C-D435BC0CDE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60"/>
    </mc:Choice>
    <mc:Fallback>
      <p:transition spd="slow" advTm="13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each story, we will ask you a couple of questions. There are no right or wrong answers in the game! You can say whatever it is that you think.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04267E9F-9E19-DE85-7B1D-B331B637E8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4"/>
    </mc:Choice>
    <mc:Fallback xmlns="">
      <p:transition spd="slow" advTm="14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very important that you say your answers out loud as we play the game. So before we start the game, let’s practice saying our answers out loud! 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C862FAA2-9902-6947-07BF-E4D84DE006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58"/>
    </mc:Choice>
    <mc:Fallback xmlns="">
      <p:transition spd="slow" advTm="15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practice, let’s meet my friend Maggie and so you can help her learn some English and practice saying your answers out loud. 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E0B1C036-1512-028A-649A-FA0AF448BE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7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8"/>
    </mc:Choice>
    <mc:Fallback xmlns="">
      <p:transition spd="slow" advTm="10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When you are ready to meet Maggie, please click next!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F73AC751-3266-89B8-8A29-6D2E060D51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9"/>
    </mc:Choice>
    <mc:Fallback xmlns="">
      <p:transition spd="slow" advTm="8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166</Words>
  <Application>Microsoft Macintosh PowerPoint</Application>
  <PresentationFormat>Widescreen</PresentationFormat>
  <Paragraphs>7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</dc:creator>
  <cp:lastModifiedBy>David Rose</cp:lastModifiedBy>
  <cp:revision>6</cp:revision>
  <dcterms:created xsi:type="dcterms:W3CDTF">2024-05-20T14:33:31Z</dcterms:created>
  <dcterms:modified xsi:type="dcterms:W3CDTF">2024-08-15T13:01:21Z</dcterms:modified>
</cp:coreProperties>
</file>