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755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954B9D-EEB3-5740-BDA4-A5EA9DCF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542" y="1614523"/>
            <a:ext cx="10167257" cy="3034830"/>
          </a:xfrm>
        </p:spPr>
        <p:txBody>
          <a:bodyPr>
            <a:no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 We would like to kindly ask you </a:t>
            </a:r>
            <a:r>
              <a:rPr lang="en-US" sz="2600" u="sng" dirty="0">
                <a:solidFill>
                  <a:srgbClr val="C00000"/>
                </a:solidFill>
                <a:latin typeface="Aharoni" panose="02010803020104030203" pitchFamily="2" charset="-79"/>
                <a:ea typeface="Ayuthaya" pitchFamily="2" charset="-34"/>
                <a:cs typeface="Aharoni" panose="02010803020104030203" pitchFamily="2" charset="-79"/>
              </a:rPr>
              <a:t>NOT</a:t>
            </a:r>
            <a:r>
              <a:rPr lang="en-US" sz="2600" dirty="0">
                <a:latin typeface="Algerian" pitchFamily="82" charset="77"/>
                <a:ea typeface="Ayuthaya" pitchFamily="2" charset="-34"/>
                <a:cs typeface="Ayuthaya" pitchFamily="2" charset="-34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use earphones or headphones as it may affect the recording. </a:t>
            </a:r>
          </a:p>
          <a:p>
            <a:pPr algn="l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 We will need your presence. There will be instructions for you at the bottom of the screen. Please be sure to pay attention to the instructions.</a:t>
            </a:r>
          </a:p>
          <a:p>
            <a:pPr algn="l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 Please help us make sure your child is sitting in front of the camera.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09F2-0E5E-D045-823B-6F03B18D1B23}"/>
              </a:ext>
            </a:extLst>
          </p:cNvPr>
          <p:cNvSpPr txBox="1"/>
          <p:nvPr/>
        </p:nvSpPr>
        <p:spPr>
          <a:xfrm>
            <a:off x="2774065" y="1107540"/>
            <a:ext cx="664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Before we get started:</a:t>
            </a:r>
          </a:p>
        </p:txBody>
      </p:sp>
    </p:spTree>
    <p:extLst>
      <p:ext uri="{BB962C8B-B14F-4D97-AF65-F5344CB8AC3E}">
        <p14:creationId xmlns:p14="http://schemas.microsoft.com/office/powerpoint/2010/main" val="1312073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72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Algerian</vt:lpstr>
      <vt:lpstr>Calibri</vt:lpstr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Siying Zhang</dc:creator>
  <cp:lastModifiedBy>David Rose</cp:lastModifiedBy>
  <cp:revision>8</cp:revision>
  <dcterms:created xsi:type="dcterms:W3CDTF">2021-10-20T05:37:31Z</dcterms:created>
  <dcterms:modified xsi:type="dcterms:W3CDTF">2024-05-05T19:41:27Z</dcterms:modified>
</cp:coreProperties>
</file>