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30"/>
  </p:normalViewPr>
  <p:slideViewPr>
    <p:cSldViewPr snapToGrid="0">
      <p:cViewPr varScale="1">
        <p:scale>
          <a:sx n="113" d="100"/>
          <a:sy n="113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31F4-B411-7282-1AB8-78768F52D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BD15C-82C0-2D0C-0CA6-A5C15C099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C2FAA-1556-243A-A8F5-52BB39BE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ECB7-1449-D04F-B491-81881937A551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D091F-F5C4-8BE3-A41F-7675B293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667BC-4108-6A18-5CFA-C7AA828F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5B6A-BBBD-D64F-AA36-7F3EB789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0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4082-D559-6BF6-8E7A-870F4BA1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61ADD-B858-46A6-165F-DC53C973E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3666-E804-9BA9-9DDA-09008EDA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ECB7-1449-D04F-B491-81881937A551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A4422-5CD0-60AF-6B7A-83247937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115A3-2CCB-AF0A-5C85-EC0932CC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5B6A-BBBD-D64F-AA36-7F3EB789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8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A7C14-3DC3-CCC6-22B3-C58C4A9D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5FACE-0F29-F64F-D449-9F426C832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0047E-AFBD-9866-F932-590E67ED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ECB7-1449-D04F-B491-81881937A551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0AAEA-E0A6-CB2A-256D-A8E0C494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4DCB8-E217-8D32-AEA5-878C4C67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5B6A-BBBD-D64F-AA36-7F3EB789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3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FE61-2EDB-A8CD-FC54-0117BBA1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7525-330D-5C0D-1024-AEDCEE2D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04CAC-A2F6-3601-557F-AB4B13B7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ECB7-1449-D04F-B491-81881937A551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BAF10-E311-EEDF-37B0-A994A779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63A6D-95AB-436E-455B-E6A7A485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5B6A-BBBD-D64F-AA36-7F3EB789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0714-F08C-25C7-EFB7-6FF9A0A9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ADD47-34B5-EBAE-43A0-38ABB69D8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E8B95-0E1C-CBBD-046D-ABF12029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ECB7-1449-D04F-B491-81881937A551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AFB1B-FDEE-5C49-D78C-60076C56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CAC82-01A1-BD9F-2D50-AED14066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5B6A-BBBD-D64F-AA36-7F3EB789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7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4C64-0632-346D-4F63-8B4354FA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8EC4-7DF4-6386-84AE-0A94B1588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5AC4C-125B-5F0B-A363-AE550D614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B0EA3-29E0-8D3D-6635-4798C122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ECB7-1449-D04F-B491-81881937A551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8F751-A88B-7BC4-77DB-69EA64C6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C150B-9D0B-9C1D-1FB6-B33A0DFA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5B6A-BBBD-D64F-AA36-7F3EB789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C1F6-9783-8A3A-BC66-138EA7A1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FD2BC-CC6D-78E1-1F97-8BA939148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8D3B1-994D-9F21-B4E1-10409423D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D83F3-5D7D-AA07-2C72-0A758B34B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F3D8F-08F2-C811-FE5C-C1A59B43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D3573-DDC4-82B3-3309-D0B0406A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ECB7-1449-D04F-B491-81881937A551}" type="datetimeFigureOut">
              <a:rPr lang="en-US" smtClean="0"/>
              <a:t>10/7/25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9FBB3-9442-D1E9-9997-064BE8D6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C5EA3-5B54-3554-87C2-0953EA74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5B6A-BBBD-D64F-AA36-7F3EB789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5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BF35-B496-7F13-41A6-45420313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D2154-8283-0AE4-E701-072AD06D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ECB7-1449-D04F-B491-81881937A551}" type="datetimeFigureOut">
              <a:rPr lang="en-US" smtClean="0"/>
              <a:t>10/7/25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4F35B-6017-9D62-017F-9F85844F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4148E-63D7-F665-5FD3-9AE8E1F2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5B6A-BBBD-D64F-AA36-7F3EB789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9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15DD1-3290-773F-0659-C7703019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ECB7-1449-D04F-B491-81881937A551}" type="datetimeFigureOut">
              <a:rPr lang="en-US" smtClean="0"/>
              <a:t>10/7/25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E97CD-2B69-DADD-3705-898C0C2F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E5ED3-56FC-4A2A-4A41-4F6AD4A9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5B6A-BBBD-D64F-AA36-7F3EB789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1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E2EB-0CD5-F3EC-DB40-BF4024D4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C5E4-B8C6-579C-E67E-9411B104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499F4-FC0D-2678-EA30-F35F2F6D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05AF6-00C4-984A-1909-F6A9A52F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ECB7-1449-D04F-B491-81881937A551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E5640-8A71-A265-25B9-47A6D362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9EC45-7494-EDE9-7325-0E015DFF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5B6A-BBBD-D64F-AA36-7F3EB789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7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5363-F6CB-E851-FF7C-A13D0638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7B772-5E17-531B-D9F7-D0E1EA634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EADBA-A461-AB77-85E1-7CE8EB471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192C7-7A4A-426C-1A5F-FDB927F4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ECB7-1449-D04F-B491-81881937A551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42B63-99EB-1C1B-DA1E-9521F1BC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BCDC1-923F-019F-8965-671DF24E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5B6A-BBBD-D64F-AA36-7F3EB789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2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BDED1-A40C-ABBB-4D78-32FB6E3F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B97FA-109F-1C0A-4385-62845A0A5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B491D-8178-8864-2A18-7DA0A1800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BEECB7-1449-D04F-B491-81881937A551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FE71-6109-9291-16E3-17BB6C68E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5310-2754-996C-1AD1-813418817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5F5B6A-BBBD-D64F-AA36-7F3EB789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7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BB0E9A1-D65E-B91F-34F9-BFF7F03D0252}"/>
              </a:ext>
            </a:extLst>
          </p:cNvPr>
          <p:cNvSpPr/>
          <p:nvPr/>
        </p:nvSpPr>
        <p:spPr>
          <a:xfrm>
            <a:off x="2801055" y="2796822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Category essence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744062E-2E74-1240-22E0-F19F686B1E27}"/>
              </a:ext>
            </a:extLst>
          </p:cNvPr>
          <p:cNvSpPr/>
          <p:nvPr/>
        </p:nvSpPr>
        <p:spPr>
          <a:xfrm>
            <a:off x="5853289" y="1210734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Feature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34FF42-A594-049D-4144-7B3CD4B9EC90}"/>
              </a:ext>
            </a:extLst>
          </p:cNvPr>
          <p:cNvSpPr/>
          <p:nvPr/>
        </p:nvSpPr>
        <p:spPr>
          <a:xfrm>
            <a:off x="5853289" y="2796821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Feature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8755A34-56A7-7CF3-8A16-2F03564DF387}"/>
              </a:ext>
            </a:extLst>
          </p:cNvPr>
          <p:cNvSpPr/>
          <p:nvPr/>
        </p:nvSpPr>
        <p:spPr>
          <a:xfrm>
            <a:off x="5853289" y="4382911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Feature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5CF32-ACAB-D352-8698-194A998F4DFE}"/>
              </a:ext>
            </a:extLst>
          </p:cNvPr>
          <p:cNvSpPr txBox="1"/>
          <p:nvPr/>
        </p:nvSpPr>
        <p:spPr>
          <a:xfrm>
            <a:off x="6333066" y="3729811"/>
            <a:ext cx="903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6749D03-820D-C640-A09D-23276858883D}"/>
              </a:ext>
            </a:extLst>
          </p:cNvPr>
          <p:cNvSpPr/>
          <p:nvPr/>
        </p:nvSpPr>
        <p:spPr>
          <a:xfrm>
            <a:off x="4744155" y="3278591"/>
            <a:ext cx="948266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4034540-F915-8B72-81D0-D6EF6942B691}"/>
              </a:ext>
            </a:extLst>
          </p:cNvPr>
          <p:cNvSpPr/>
          <p:nvPr/>
        </p:nvSpPr>
        <p:spPr>
          <a:xfrm rot="19475334">
            <a:off x="4552592" y="2146680"/>
            <a:ext cx="1280160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69579EF-CFCF-F0C6-89E9-5D1E7618BF58}"/>
              </a:ext>
            </a:extLst>
          </p:cNvPr>
          <p:cNvSpPr/>
          <p:nvPr/>
        </p:nvSpPr>
        <p:spPr>
          <a:xfrm rot="2104676">
            <a:off x="4552591" y="4424283"/>
            <a:ext cx="1280160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89035E-6734-5E5C-0DA9-D6220F249B9C}"/>
              </a:ext>
            </a:extLst>
          </p:cNvPr>
          <p:cNvSpPr txBox="1"/>
          <p:nvPr/>
        </p:nvSpPr>
        <p:spPr>
          <a:xfrm>
            <a:off x="2720622" y="1210734"/>
            <a:ext cx="202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&lt;Concept C&gt;</a:t>
            </a:r>
          </a:p>
        </p:txBody>
      </p:sp>
    </p:spTree>
    <p:extLst>
      <p:ext uri="{BB962C8B-B14F-4D97-AF65-F5344CB8AC3E}">
        <p14:creationId xmlns:p14="http://schemas.microsoft.com/office/powerpoint/2010/main" val="48118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2340-7680-3DB3-493B-D7952C2AC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D75860-9CBA-F42F-7A1C-87E610A7BE27}"/>
              </a:ext>
            </a:extLst>
          </p:cNvPr>
          <p:cNvSpPr/>
          <p:nvPr/>
        </p:nvSpPr>
        <p:spPr>
          <a:xfrm>
            <a:off x="701321" y="2947226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Bird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DNA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C262D2-8006-5351-1534-1053F0FD4A18}"/>
              </a:ext>
            </a:extLst>
          </p:cNvPr>
          <p:cNvSpPr/>
          <p:nvPr/>
        </p:nvSpPr>
        <p:spPr>
          <a:xfrm>
            <a:off x="3673121" y="407227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Sings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96F8EC-7D19-5A94-0C66-87ECBC6899D3}"/>
              </a:ext>
            </a:extLst>
          </p:cNvPr>
          <p:cNvSpPr/>
          <p:nvPr/>
        </p:nvSpPr>
        <p:spPr>
          <a:xfrm>
            <a:off x="3673121" y="2038470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Wings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C5521A-FE8F-50B5-6A88-FA25CD5A3AD9}"/>
              </a:ext>
            </a:extLst>
          </p:cNvPr>
          <p:cNvSpPr/>
          <p:nvPr/>
        </p:nvSpPr>
        <p:spPr>
          <a:xfrm>
            <a:off x="3673121" y="3635849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Light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427C1BD-15A1-BBA6-01FF-1B7F9FBD89E4}"/>
              </a:ext>
            </a:extLst>
          </p:cNvPr>
          <p:cNvSpPr/>
          <p:nvPr/>
        </p:nvSpPr>
        <p:spPr>
          <a:xfrm rot="19503138">
            <a:off x="2644422" y="2883711"/>
            <a:ext cx="948266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0F6B14E-BB12-C594-1E84-E13CB0B7BBB0}"/>
              </a:ext>
            </a:extLst>
          </p:cNvPr>
          <p:cNvSpPr/>
          <p:nvPr/>
        </p:nvSpPr>
        <p:spPr>
          <a:xfrm rot="18036021">
            <a:off x="2185656" y="1799565"/>
            <a:ext cx="1737360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ED9D12F-9095-30D7-3C9C-E71046789DCC}"/>
              </a:ext>
            </a:extLst>
          </p:cNvPr>
          <p:cNvSpPr/>
          <p:nvPr/>
        </p:nvSpPr>
        <p:spPr>
          <a:xfrm>
            <a:off x="3673121" y="5259532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Eats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Seeds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01708CE4-60B9-B54F-8FCD-B1C3CD32572A}"/>
              </a:ext>
            </a:extLst>
          </p:cNvPr>
          <p:cNvSpPr/>
          <p:nvPr/>
        </p:nvSpPr>
        <p:spPr>
          <a:xfrm rot="3391666">
            <a:off x="2185656" y="4933736"/>
            <a:ext cx="1737360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693527E-EF65-BBF8-F172-46BF051D8CEE}"/>
              </a:ext>
            </a:extLst>
          </p:cNvPr>
          <p:cNvSpPr/>
          <p:nvPr/>
        </p:nvSpPr>
        <p:spPr>
          <a:xfrm rot="1615533">
            <a:off x="2661019" y="3820218"/>
            <a:ext cx="948266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1750449-C306-C0DE-D56C-A7EBAC8E34D8}"/>
              </a:ext>
            </a:extLst>
          </p:cNvPr>
          <p:cNvSpPr/>
          <p:nvPr/>
        </p:nvSpPr>
        <p:spPr>
          <a:xfrm>
            <a:off x="6514960" y="2959339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Flies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1C8E46E-C0FC-0FDC-C3CE-4966F94ED66F}"/>
              </a:ext>
            </a:extLst>
          </p:cNvPr>
          <p:cNvSpPr/>
          <p:nvPr/>
        </p:nvSpPr>
        <p:spPr>
          <a:xfrm>
            <a:off x="9547692" y="2959338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Nests in trees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32F5FFBC-132A-963A-68C0-4D7E50FFF724}"/>
              </a:ext>
            </a:extLst>
          </p:cNvPr>
          <p:cNvSpPr/>
          <p:nvPr/>
        </p:nvSpPr>
        <p:spPr>
          <a:xfrm rot="2490539">
            <a:off x="5563513" y="2947098"/>
            <a:ext cx="948266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2317A5D-C46A-2ACB-04CC-4CB08905CBA1}"/>
              </a:ext>
            </a:extLst>
          </p:cNvPr>
          <p:cNvSpPr/>
          <p:nvPr/>
        </p:nvSpPr>
        <p:spPr>
          <a:xfrm rot="19772182">
            <a:off x="5555168" y="3820218"/>
            <a:ext cx="948266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62A4A1E-45A9-83F5-4FE8-8E3D61A4B37F}"/>
              </a:ext>
            </a:extLst>
          </p:cNvPr>
          <p:cNvSpPr/>
          <p:nvPr/>
        </p:nvSpPr>
        <p:spPr>
          <a:xfrm>
            <a:off x="8488563" y="3471412"/>
            <a:ext cx="948266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BDD832-E2BB-88C2-7CE1-7000C720929E}"/>
              </a:ext>
            </a:extLst>
          </p:cNvPr>
          <p:cNvSpPr/>
          <p:nvPr/>
        </p:nvSpPr>
        <p:spPr>
          <a:xfrm>
            <a:off x="5654369" y="4495909"/>
            <a:ext cx="4965192" cy="1463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85393AB7-EABA-9958-EF5F-2ECEEFAEB100}"/>
              </a:ext>
            </a:extLst>
          </p:cNvPr>
          <p:cNvSpPr/>
          <p:nvPr/>
        </p:nvSpPr>
        <p:spPr>
          <a:xfrm rot="16200000">
            <a:off x="10403504" y="4254779"/>
            <a:ext cx="274320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7AB81C-C4AA-933F-F973-083A8CD3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38" r="32410"/>
          <a:stretch>
            <a:fillRect/>
          </a:stretch>
        </p:blipFill>
        <p:spPr>
          <a:xfrm>
            <a:off x="524435" y="1054753"/>
            <a:ext cx="3711390" cy="4371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8C7F46-EF09-5A81-64CC-E7B1FF662A05}"/>
              </a:ext>
            </a:extLst>
          </p:cNvPr>
          <p:cNvSpPr txBox="1"/>
          <p:nvPr/>
        </p:nvSpPr>
        <p:spPr>
          <a:xfrm>
            <a:off x="161365" y="53788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D96D6-2342-DAB2-6FDC-5E97518D8E54}"/>
              </a:ext>
            </a:extLst>
          </p:cNvPr>
          <p:cNvSpPr txBox="1"/>
          <p:nvPr/>
        </p:nvSpPr>
        <p:spPr>
          <a:xfrm>
            <a:off x="4773702" y="53788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42515A-A57D-1D56-C38D-266B371C9B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71" t="5651" r="4383" b="2961"/>
          <a:stretch>
            <a:fillRect/>
          </a:stretch>
        </p:blipFill>
        <p:spPr>
          <a:xfrm>
            <a:off x="4787151" y="1216118"/>
            <a:ext cx="7068670" cy="39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7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4C0B7-83C3-5BB9-4FF9-B3318122E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13A7A1-223F-64C3-3070-7510AF4EF48B}"/>
              </a:ext>
            </a:extLst>
          </p:cNvPr>
          <p:cNvSpPr/>
          <p:nvPr/>
        </p:nvSpPr>
        <p:spPr>
          <a:xfrm>
            <a:off x="2007678" y="1210734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Telos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DE3F48-5AB3-B3E6-F156-2A05F1D668F0}"/>
              </a:ext>
            </a:extLst>
          </p:cNvPr>
          <p:cNvSpPr/>
          <p:nvPr/>
        </p:nvSpPr>
        <p:spPr>
          <a:xfrm>
            <a:off x="7945714" y="2678155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Artifact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1E14E8-26AE-7E2F-F99A-757F0851B8EB}"/>
              </a:ext>
            </a:extLst>
          </p:cNvPr>
          <p:cNvSpPr/>
          <p:nvPr/>
        </p:nvSpPr>
        <p:spPr>
          <a:xfrm>
            <a:off x="4733366" y="2678156"/>
            <a:ext cx="205125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Construction Plan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BECF8C2-7872-C531-9DC1-AF70169F5171}"/>
              </a:ext>
            </a:extLst>
          </p:cNvPr>
          <p:cNvSpPr/>
          <p:nvPr/>
        </p:nvSpPr>
        <p:spPr>
          <a:xfrm>
            <a:off x="2007678" y="3942511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Available Materials &amp; Shapes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FEAB227-27C4-EC55-1927-6A8E9F1931DE}"/>
              </a:ext>
            </a:extLst>
          </p:cNvPr>
          <p:cNvSpPr/>
          <p:nvPr/>
        </p:nvSpPr>
        <p:spPr>
          <a:xfrm>
            <a:off x="6891035" y="3278591"/>
            <a:ext cx="948266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42B9FC2-5861-DEDA-3C0E-EA91F2F33754}"/>
              </a:ext>
            </a:extLst>
          </p:cNvPr>
          <p:cNvSpPr/>
          <p:nvPr/>
        </p:nvSpPr>
        <p:spPr>
          <a:xfrm rot="1475003">
            <a:off x="3961101" y="2022112"/>
            <a:ext cx="1280160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F6FF493-D21A-D0A5-AED0-99811A4C73D9}"/>
              </a:ext>
            </a:extLst>
          </p:cNvPr>
          <p:cNvSpPr/>
          <p:nvPr/>
        </p:nvSpPr>
        <p:spPr>
          <a:xfrm rot="20422963">
            <a:off x="3952309" y="4186712"/>
            <a:ext cx="1280160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2AF6B-C997-976E-9FE6-67DC50C28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298205-919D-E76F-9772-E711B110406C}"/>
              </a:ext>
            </a:extLst>
          </p:cNvPr>
          <p:cNvSpPr/>
          <p:nvPr/>
        </p:nvSpPr>
        <p:spPr>
          <a:xfrm>
            <a:off x="2007678" y="1210734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Telos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EA9CAEC-F816-EFCF-6CF5-09788949C37B}"/>
              </a:ext>
            </a:extLst>
          </p:cNvPr>
          <p:cNvSpPr/>
          <p:nvPr/>
        </p:nvSpPr>
        <p:spPr>
          <a:xfrm>
            <a:off x="4733366" y="2678156"/>
            <a:ext cx="205125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Construction Plan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732560-CFFD-BBD1-50D0-2A51C50A1DBE}"/>
              </a:ext>
            </a:extLst>
          </p:cNvPr>
          <p:cNvSpPr/>
          <p:nvPr/>
        </p:nvSpPr>
        <p:spPr>
          <a:xfrm>
            <a:off x="2007678" y="3942511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Available Materials &amp; Shapes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7F9173D-DDCE-6FA8-D094-42D34302B85D}"/>
              </a:ext>
            </a:extLst>
          </p:cNvPr>
          <p:cNvSpPr/>
          <p:nvPr/>
        </p:nvSpPr>
        <p:spPr>
          <a:xfrm>
            <a:off x="6939014" y="3159926"/>
            <a:ext cx="948266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4DDB9E6-AEAB-85CE-7A11-C1C7590E5DB8}"/>
              </a:ext>
            </a:extLst>
          </p:cNvPr>
          <p:cNvSpPr/>
          <p:nvPr/>
        </p:nvSpPr>
        <p:spPr>
          <a:xfrm rot="1475003">
            <a:off x="3961101" y="2022112"/>
            <a:ext cx="1280160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F3AAAB4-171A-5676-273C-17105DF167C4}"/>
              </a:ext>
            </a:extLst>
          </p:cNvPr>
          <p:cNvSpPr/>
          <p:nvPr/>
        </p:nvSpPr>
        <p:spPr>
          <a:xfrm rot="20422963">
            <a:off x="3952309" y="4186712"/>
            <a:ext cx="1280160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56A4EC9-64FD-20AC-96A0-6998C2E413A1}"/>
              </a:ext>
            </a:extLst>
          </p:cNvPr>
          <p:cNvSpPr/>
          <p:nvPr/>
        </p:nvSpPr>
        <p:spPr>
          <a:xfrm>
            <a:off x="8054625" y="1063977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Feature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BAAE9A-D8F1-C574-32C0-53843CD2AF83}"/>
              </a:ext>
            </a:extLst>
          </p:cNvPr>
          <p:cNvSpPr/>
          <p:nvPr/>
        </p:nvSpPr>
        <p:spPr>
          <a:xfrm>
            <a:off x="8054625" y="2650064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Feature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5D9421A-48D0-198E-0A77-D013B8865B60}"/>
              </a:ext>
            </a:extLst>
          </p:cNvPr>
          <p:cNvSpPr/>
          <p:nvPr/>
        </p:nvSpPr>
        <p:spPr>
          <a:xfrm>
            <a:off x="8054625" y="4236154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Feature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FC9819-17C3-32A7-0C75-596315C1F707}"/>
              </a:ext>
            </a:extLst>
          </p:cNvPr>
          <p:cNvSpPr txBox="1"/>
          <p:nvPr/>
        </p:nvSpPr>
        <p:spPr>
          <a:xfrm>
            <a:off x="8534402" y="3583054"/>
            <a:ext cx="903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20BAC8F-7215-4703-E9AA-160BD2BF3779}"/>
              </a:ext>
            </a:extLst>
          </p:cNvPr>
          <p:cNvSpPr/>
          <p:nvPr/>
        </p:nvSpPr>
        <p:spPr>
          <a:xfrm rot="1473325">
            <a:off x="6790265" y="4085747"/>
            <a:ext cx="948266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D63786E-23EB-B92F-F205-301CD388EE3E}"/>
              </a:ext>
            </a:extLst>
          </p:cNvPr>
          <p:cNvSpPr/>
          <p:nvPr/>
        </p:nvSpPr>
        <p:spPr>
          <a:xfrm rot="19942765">
            <a:off x="6814186" y="2260569"/>
            <a:ext cx="948266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5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2D1EC-23AD-9F35-68BE-97674A8F9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8E86FE-F309-7CCA-8DAA-05AA97BF755C}"/>
              </a:ext>
            </a:extLst>
          </p:cNvPr>
          <p:cNvSpPr/>
          <p:nvPr/>
        </p:nvSpPr>
        <p:spPr>
          <a:xfrm>
            <a:off x="2007678" y="1210734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Telos: Open Bottles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3D0F89-683B-95A4-2721-F020C113AD4C}"/>
              </a:ext>
            </a:extLst>
          </p:cNvPr>
          <p:cNvSpPr/>
          <p:nvPr/>
        </p:nvSpPr>
        <p:spPr>
          <a:xfrm>
            <a:off x="7945714" y="2678155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Church Key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238F3A-674A-E572-8E08-FF7D46BF357E}"/>
              </a:ext>
            </a:extLst>
          </p:cNvPr>
          <p:cNvSpPr/>
          <p:nvPr/>
        </p:nvSpPr>
        <p:spPr>
          <a:xfrm>
            <a:off x="4733366" y="2678156"/>
            <a:ext cx="205125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Construction Plan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4AF6B5-9EA1-EC27-63F4-588032F44165}"/>
              </a:ext>
            </a:extLst>
          </p:cNvPr>
          <p:cNvSpPr/>
          <p:nvPr/>
        </p:nvSpPr>
        <p:spPr>
          <a:xfrm>
            <a:off x="2007678" y="3146612"/>
            <a:ext cx="1862666" cy="31869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Materials &amp; Shapes: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Steel, wood, liquid, dirt; sphere, cylinder, bar, cube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C0ED501-DA78-BCEF-52E8-C5424DA767FE}"/>
              </a:ext>
            </a:extLst>
          </p:cNvPr>
          <p:cNvSpPr/>
          <p:nvPr/>
        </p:nvSpPr>
        <p:spPr>
          <a:xfrm>
            <a:off x="6891035" y="3278591"/>
            <a:ext cx="948266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87DD846-BD14-EDF0-21D4-F9B44E9F1C2D}"/>
              </a:ext>
            </a:extLst>
          </p:cNvPr>
          <p:cNvSpPr/>
          <p:nvPr/>
        </p:nvSpPr>
        <p:spPr>
          <a:xfrm rot="1475003">
            <a:off x="3961101" y="2022112"/>
            <a:ext cx="1280160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FC11CDF-3951-C7D8-B97D-67BA3832FCA0}"/>
              </a:ext>
            </a:extLst>
          </p:cNvPr>
          <p:cNvSpPr/>
          <p:nvPr/>
        </p:nvSpPr>
        <p:spPr>
          <a:xfrm rot="20422963">
            <a:off x="3952309" y="4186712"/>
            <a:ext cx="1280160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0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860B6-AA47-DBA7-4400-22A2464BA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60ECEB-6055-05F1-3BD4-02A85EBB81B0}"/>
              </a:ext>
            </a:extLst>
          </p:cNvPr>
          <p:cNvSpPr/>
          <p:nvPr/>
        </p:nvSpPr>
        <p:spPr>
          <a:xfrm>
            <a:off x="2007678" y="1210734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Telos: Open Bottles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9F6D77-F217-B71B-B111-1332391F35EE}"/>
              </a:ext>
            </a:extLst>
          </p:cNvPr>
          <p:cNvSpPr/>
          <p:nvPr/>
        </p:nvSpPr>
        <p:spPr>
          <a:xfrm>
            <a:off x="4733366" y="2678156"/>
            <a:ext cx="205125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Construction Plan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854A3D-86A9-3D32-BFED-F74892FE21F6}"/>
              </a:ext>
            </a:extLst>
          </p:cNvPr>
          <p:cNvSpPr/>
          <p:nvPr/>
        </p:nvSpPr>
        <p:spPr>
          <a:xfrm>
            <a:off x="2007678" y="3146612"/>
            <a:ext cx="1862666" cy="31869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Materials &amp; Shapes: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Steel, wood, liquid, dirt; sphere, cylinder, bar, cube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BC487F2-FCBD-D265-A155-5B61D8CFEFFB}"/>
              </a:ext>
            </a:extLst>
          </p:cNvPr>
          <p:cNvSpPr/>
          <p:nvPr/>
        </p:nvSpPr>
        <p:spPr>
          <a:xfrm rot="1475003">
            <a:off x="3961101" y="2022112"/>
            <a:ext cx="1280160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B9939E2-9FDF-B14B-88BF-10B2E91DB790}"/>
              </a:ext>
            </a:extLst>
          </p:cNvPr>
          <p:cNvSpPr/>
          <p:nvPr/>
        </p:nvSpPr>
        <p:spPr>
          <a:xfrm rot="20422963">
            <a:off x="3952309" y="4186712"/>
            <a:ext cx="1280160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2C46B39C-FD36-B62D-FBC1-42493DD5F824}"/>
              </a:ext>
            </a:extLst>
          </p:cNvPr>
          <p:cNvSpPr/>
          <p:nvPr/>
        </p:nvSpPr>
        <p:spPr>
          <a:xfrm>
            <a:off x="6939014" y="3159926"/>
            <a:ext cx="948266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28E331F-EF7B-DD14-95D3-BE6AB370C514}"/>
              </a:ext>
            </a:extLst>
          </p:cNvPr>
          <p:cNvSpPr/>
          <p:nvPr/>
        </p:nvSpPr>
        <p:spPr>
          <a:xfrm>
            <a:off x="8054625" y="1063977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Handle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5EF07D1-1D6E-E93C-8AE0-0DBDC84C8AEB}"/>
              </a:ext>
            </a:extLst>
          </p:cNvPr>
          <p:cNvSpPr/>
          <p:nvPr/>
        </p:nvSpPr>
        <p:spPr>
          <a:xfrm>
            <a:off x="8054625" y="2650064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Lip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7BEB95A-519D-3D16-EF73-21DFE1A1047F}"/>
              </a:ext>
            </a:extLst>
          </p:cNvPr>
          <p:cNvSpPr/>
          <p:nvPr/>
        </p:nvSpPr>
        <p:spPr>
          <a:xfrm>
            <a:off x="8054625" y="4236154"/>
            <a:ext cx="1862666" cy="126435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Fulcrum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5A4B5FF6-2CCA-B411-93CD-93A4EA3E6167}"/>
              </a:ext>
            </a:extLst>
          </p:cNvPr>
          <p:cNvSpPr/>
          <p:nvPr/>
        </p:nvSpPr>
        <p:spPr>
          <a:xfrm rot="1473325">
            <a:off x="6790265" y="4085747"/>
            <a:ext cx="948266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5187EC18-50C5-1431-4D1F-1ED5A3A80998}"/>
              </a:ext>
            </a:extLst>
          </p:cNvPr>
          <p:cNvSpPr/>
          <p:nvPr/>
        </p:nvSpPr>
        <p:spPr>
          <a:xfrm rot="19942765">
            <a:off x="6814186" y="2260569"/>
            <a:ext cx="948266" cy="3008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7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778A8C-04EE-8C26-6065-C8EB206295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63" t="13399" r="17705" b="18935"/>
          <a:stretch>
            <a:fillRect/>
          </a:stretch>
        </p:blipFill>
        <p:spPr>
          <a:xfrm>
            <a:off x="0" y="1264025"/>
            <a:ext cx="5365378" cy="2958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B3DD81-2F29-E51B-A3D6-4B0747BB763D}"/>
              </a:ext>
            </a:extLst>
          </p:cNvPr>
          <p:cNvSpPr txBox="1"/>
          <p:nvPr/>
        </p:nvSpPr>
        <p:spPr>
          <a:xfrm>
            <a:off x="161365" y="53788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E4E29-7A56-78C0-79D7-BA7B9EEA3CFE}"/>
              </a:ext>
            </a:extLst>
          </p:cNvPr>
          <p:cNvSpPr txBox="1"/>
          <p:nvPr/>
        </p:nvSpPr>
        <p:spPr>
          <a:xfrm>
            <a:off x="5688098" y="53788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ACFC-396E-178D-46DA-6C42A8BC45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610" t="14629" r="17359" b="5402"/>
          <a:stretch>
            <a:fillRect/>
          </a:stretch>
        </p:blipFill>
        <p:spPr>
          <a:xfrm>
            <a:off x="5616389" y="1317813"/>
            <a:ext cx="5365379" cy="349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9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6CC94-F5AA-AA0D-C2DC-6902F6CD8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613D23-E230-777B-93A3-627E279DAEC3}"/>
              </a:ext>
            </a:extLst>
          </p:cNvPr>
          <p:cNvSpPr txBox="1"/>
          <p:nvPr/>
        </p:nvSpPr>
        <p:spPr>
          <a:xfrm>
            <a:off x="127498" y="53788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DBABC-CAC4-96D3-F64A-ACA21836914A}"/>
              </a:ext>
            </a:extLst>
          </p:cNvPr>
          <p:cNvSpPr txBox="1"/>
          <p:nvPr/>
        </p:nvSpPr>
        <p:spPr>
          <a:xfrm>
            <a:off x="5688098" y="53788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E4DB8C-8CB4-96C2-3F6E-7BFDEA0F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5" y="1317813"/>
            <a:ext cx="5303520" cy="297845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8CDF3C-43FC-9C76-973C-5AAE0EF8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0" y="1218080"/>
            <a:ext cx="5303520" cy="356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8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4305</TotalTime>
  <Words>101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Rose</dc:creator>
  <cp:lastModifiedBy>David Rose</cp:lastModifiedBy>
  <cp:revision>7</cp:revision>
  <dcterms:created xsi:type="dcterms:W3CDTF">2025-08-10T16:43:18Z</dcterms:created>
  <dcterms:modified xsi:type="dcterms:W3CDTF">2025-10-07T15:35:04Z</dcterms:modified>
</cp:coreProperties>
</file>