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96" d="100"/>
          <a:sy n="96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44AF-140B-9079-825E-8C8541BF7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2F4A2-7AF9-C2CB-6839-CE6807DCE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BCA9-50E2-03C2-FF5C-F4672E9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6F6E-793C-DE2B-C604-4A2DB142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49E5-2005-0738-9782-3CD66A6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1C34-8AFD-BBE9-4D5B-A9B49E36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13F9-3780-C9D3-60F5-9C2B1A93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3619-380E-B8E6-C88F-DD7C731E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FAFF-58F1-8641-886F-9F6545CF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577C-7965-6008-C4F2-43A933AC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9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A3D05-32F4-4ED4-6501-F7438A009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8BB76-CF0E-5423-9689-1867B2B2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7938C-D58B-D3AA-C096-43411C6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7347-A6EC-A8CA-0CA8-A6294A22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8989-B745-C202-E596-17E8A0F5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13DA-E748-E1EF-AFDE-2AB573B2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01FE-4723-C795-BB9C-730AA78C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BCFF-4B7A-F6C1-8940-7A1394E7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73A3-FED5-4F33-64B7-C6BA9F0D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62EC-C4F1-620B-F1BE-FC657095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15C1-FB0F-1010-752B-54A44A9B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7E468-15B8-EA2F-170B-16C7F326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F3D3-EAA3-640A-E29C-A7FC1A0A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6200-C982-9C26-3077-EE463C15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A02F-B1E0-0B68-4832-0D8CCEA7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CA5B-0B1D-2DE7-2F51-53FEB82C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8340-98A0-A478-3709-2BC00A53B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F122-BA26-06C9-4207-FEF1191D6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6C006-9A80-EF4B-CB93-020E9EC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882A3-1CC1-921C-2143-268B195C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752DB-FF37-BCB6-F194-66034F66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2946-3641-9F74-AF38-1AF4A967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FAC73-961A-1951-1A37-26EA66A6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30DFC-CD6D-2556-1A4D-F3527642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F6284-80AA-9DFF-6788-9846607CB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11527-3C81-5D4F-FD89-E30D9C282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93685-184F-660B-FC3B-8585FA27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DA436-9A9B-9772-7B1B-A3D0D641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A7C72-9479-BCAE-C859-C4EE1728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B8BB-19BB-BF41-BF0F-F27336A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7B774-763E-2348-BAFD-5A841C8C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EC1B7-0020-324D-61DA-16B84CB3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7C9D6-2CBF-029B-872F-113BE34F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49E19-B43B-AE05-D315-B74EB02B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E1DE9-BEC6-701E-9253-F424533F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B688-BDA1-511F-1F7E-D6B26C2E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3DC0-E236-83D4-05B0-DAF92DF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776E-C071-B2BC-B141-A43D82D7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ED89F-5453-9BE2-C5EA-573D662F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93FB7-8B3F-9445-36C7-6A40282F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1FB-5E55-E95E-1498-D70996E3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162C-A19D-6340-09F2-808380F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6BEB-5353-4134-36B9-1053236E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7DD37-BA61-7DA5-37D1-359288C79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6BD39-55EE-7A9B-93C1-5BCDA533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DB9FB-5166-B5D3-EB11-CFEF8B3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030C-998D-96E8-64ED-A34E905F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6C3AE-E59F-6213-D8EA-757E5A40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64AF1-FB6D-EE7E-90E2-AA84BB51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E93B-11F8-78B7-B246-BAE00F43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E6E0-C2E8-76DA-393A-2B361298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DFA42-1FDC-694C-93E5-6BF42CBFF42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59C36-0A70-09D0-B7E8-4482121B3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DD6C-5A32-2D75-E045-7A644990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6E506-9CBA-4646-A1F0-C5E6730D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3C9CF-A4FE-3585-AA96-B8A121F1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023"/>
            <a:ext cx="272143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76958-3D04-CAE7-6A88-15061A05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49" y="956061"/>
            <a:ext cx="3566160" cy="1926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63D38-F88A-DB8A-96D6-44301E0F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22" t="5699" r="5346"/>
          <a:stretch/>
        </p:blipFill>
        <p:spPr>
          <a:xfrm>
            <a:off x="26504" y="3803372"/>
            <a:ext cx="3114261" cy="2586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08BA8-9F00-95AD-5871-61E6CD27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218" y="3647046"/>
            <a:ext cx="270862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8C958D-3DFD-1467-D364-363AE9952EF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309" r="3348"/>
          <a:stretch/>
        </p:blipFill>
        <p:spPr>
          <a:xfrm>
            <a:off x="9181417" y="547517"/>
            <a:ext cx="295523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67197-A17D-EFCC-9BF7-F19D21038D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6831" b="9261"/>
          <a:stretch/>
        </p:blipFill>
        <p:spPr>
          <a:xfrm>
            <a:off x="6068401" y="393023"/>
            <a:ext cx="3166024" cy="248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B2A58-3946-FEB8-3FB6-A12210FCC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401" y="3647046"/>
            <a:ext cx="3669475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56F56-5F9C-5464-56E1-308296190C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2606" y="3805819"/>
            <a:ext cx="2278872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16E303-B753-F49F-6B91-0A8FF621E13D}"/>
              </a:ext>
            </a:extLst>
          </p:cNvPr>
          <p:cNvSpPr txBox="1"/>
          <p:nvPr/>
        </p:nvSpPr>
        <p:spPr>
          <a:xfrm>
            <a:off x="392070" y="3136222"/>
            <a:ext cx="1937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Abacus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7DD67-8157-E4A1-7B8D-FFDFBB7B49DF}"/>
              </a:ext>
            </a:extLst>
          </p:cNvPr>
          <p:cNvSpPr txBox="1"/>
          <p:nvPr/>
        </p:nvSpPr>
        <p:spPr>
          <a:xfrm>
            <a:off x="3167852" y="3136222"/>
            <a:ext cx="230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Can opener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D8D3F-483D-4066-1692-9DF4924733CA}"/>
              </a:ext>
            </a:extLst>
          </p:cNvPr>
          <p:cNvSpPr txBox="1"/>
          <p:nvPr/>
        </p:nvSpPr>
        <p:spPr>
          <a:xfrm>
            <a:off x="6934493" y="3136222"/>
            <a:ext cx="1937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25622-7F42-F13E-C51D-F794FD6CFF9E}"/>
              </a:ext>
            </a:extLst>
          </p:cNvPr>
          <p:cNvSpPr txBox="1"/>
          <p:nvPr/>
        </p:nvSpPr>
        <p:spPr>
          <a:xfrm>
            <a:off x="9978225" y="3136222"/>
            <a:ext cx="1937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Raccoon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5EA24-9DF3-AEC5-3E22-6287F12579AF}"/>
              </a:ext>
            </a:extLst>
          </p:cNvPr>
          <p:cNvSpPr txBox="1"/>
          <p:nvPr/>
        </p:nvSpPr>
        <p:spPr>
          <a:xfrm>
            <a:off x="392070" y="6390246"/>
            <a:ext cx="217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Carburetor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4A66B-CE18-0738-C5A9-F84DA06AFE4E}"/>
              </a:ext>
            </a:extLst>
          </p:cNvPr>
          <p:cNvSpPr txBox="1"/>
          <p:nvPr/>
        </p:nvSpPr>
        <p:spPr>
          <a:xfrm>
            <a:off x="3539884" y="6390246"/>
            <a:ext cx="1937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371595-6FCB-DA42-8388-9A563BFE6641}"/>
              </a:ext>
            </a:extLst>
          </p:cNvPr>
          <p:cNvSpPr txBox="1"/>
          <p:nvPr/>
        </p:nvSpPr>
        <p:spPr>
          <a:xfrm>
            <a:off x="6934493" y="6390246"/>
            <a:ext cx="1937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Skunk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49114-4510-2290-591D-AD5C9612523E}"/>
              </a:ext>
            </a:extLst>
          </p:cNvPr>
          <p:cNvSpPr txBox="1"/>
          <p:nvPr/>
        </p:nvSpPr>
        <p:spPr>
          <a:xfrm>
            <a:off x="9978225" y="6390246"/>
            <a:ext cx="1937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Vulture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B5504-06B9-06BB-07E4-639105D09641}"/>
              </a:ext>
            </a:extLst>
          </p:cNvPr>
          <p:cNvSpPr/>
          <p:nvPr/>
        </p:nvSpPr>
        <p:spPr>
          <a:xfrm>
            <a:off x="28844" y="547517"/>
            <a:ext cx="12115800" cy="6304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D2B249-A64B-1274-940D-BED8DA6755AD}"/>
              </a:ext>
            </a:extLst>
          </p:cNvPr>
          <p:cNvCxnSpPr>
            <a:cxnSpLocks/>
          </p:cNvCxnSpPr>
          <p:nvPr/>
        </p:nvCxnSpPr>
        <p:spPr>
          <a:xfrm>
            <a:off x="6149360" y="547517"/>
            <a:ext cx="0" cy="6304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904FC8-628F-1D65-050A-B53340DEA6E8}"/>
              </a:ext>
            </a:extLst>
          </p:cNvPr>
          <p:cNvSpPr txBox="1"/>
          <p:nvPr/>
        </p:nvSpPr>
        <p:spPr>
          <a:xfrm>
            <a:off x="1793503" y="-133881"/>
            <a:ext cx="272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Artifacts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D1168-9351-BC06-4E9E-4D66454DC32F}"/>
              </a:ext>
            </a:extLst>
          </p:cNvPr>
          <p:cNvSpPr txBox="1"/>
          <p:nvPr/>
        </p:nvSpPr>
        <p:spPr>
          <a:xfrm>
            <a:off x="6714828" y="-133881"/>
            <a:ext cx="481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Biological Kinds</a:t>
            </a:r>
          </a:p>
        </p:txBody>
      </p:sp>
    </p:spTree>
    <p:extLst>
      <p:ext uri="{BB962C8B-B14F-4D97-AF65-F5344CB8AC3E}">
        <p14:creationId xmlns:p14="http://schemas.microsoft.com/office/powerpoint/2010/main" val="384172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Rose</dc:creator>
  <cp:lastModifiedBy>David Rose</cp:lastModifiedBy>
  <cp:revision>3</cp:revision>
  <dcterms:created xsi:type="dcterms:W3CDTF">2025-08-05T19:53:04Z</dcterms:created>
  <dcterms:modified xsi:type="dcterms:W3CDTF">2025-08-05T20:22:39Z</dcterms:modified>
</cp:coreProperties>
</file>