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324" r:id="rId2"/>
    <p:sldId id="256" r:id="rId3"/>
    <p:sldId id="376" r:id="rId4"/>
    <p:sldId id="325" r:id="rId5"/>
    <p:sldId id="377" r:id="rId6"/>
    <p:sldId id="37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E79"/>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84286" autoAdjust="0"/>
  </p:normalViewPr>
  <p:slideViewPr>
    <p:cSldViewPr snapToGrid="0">
      <p:cViewPr varScale="1">
        <p:scale>
          <a:sx n="107" d="100"/>
          <a:sy n="107" d="100"/>
        </p:scale>
        <p:origin x="3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7448C-091C-49A9-B18C-576C478474A3}" type="datetimeFigureOut">
              <a:rPr lang="en-US" smtClean="0"/>
              <a:t>2/16/23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38742-1EA1-41C5-9385-4B4CA8FDF95C}" type="slidenum">
              <a:rPr lang="en-US" smtClean="0"/>
              <a:t>‹#›</a:t>
            </a:fld>
            <a:endParaRPr lang="en-US"/>
          </a:p>
        </p:txBody>
      </p:sp>
    </p:spTree>
    <p:extLst>
      <p:ext uri="{BB962C8B-B14F-4D97-AF65-F5344CB8AC3E}">
        <p14:creationId xmlns:p14="http://schemas.microsoft.com/office/powerpoint/2010/main" val="973233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38742-1EA1-41C5-9385-4B4CA8FDF95C}" type="slidenum">
              <a:rPr lang="en-US" smtClean="0"/>
              <a:t>5</a:t>
            </a:fld>
            <a:endParaRPr lang="en-US"/>
          </a:p>
        </p:txBody>
      </p:sp>
    </p:spTree>
    <p:extLst>
      <p:ext uri="{BB962C8B-B14F-4D97-AF65-F5344CB8AC3E}">
        <p14:creationId xmlns:p14="http://schemas.microsoft.com/office/powerpoint/2010/main" val="3659565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38742-1EA1-41C5-9385-4B4CA8FDF95C}" type="slidenum">
              <a:rPr lang="en-US" smtClean="0"/>
              <a:t>6</a:t>
            </a:fld>
            <a:endParaRPr lang="en-US"/>
          </a:p>
        </p:txBody>
      </p:sp>
    </p:spTree>
    <p:extLst>
      <p:ext uri="{BB962C8B-B14F-4D97-AF65-F5344CB8AC3E}">
        <p14:creationId xmlns:p14="http://schemas.microsoft.com/office/powerpoint/2010/main" val="420053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6C9D-F7D9-4A71-B925-520C66FCE0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E862E-79C1-4CEA-8587-EB6B69E84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23BDCF-7098-4722-9A95-AAB7C4BBFA72}"/>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5" name="Footer Placeholder 4">
            <a:extLst>
              <a:ext uri="{FF2B5EF4-FFF2-40B4-BE49-F238E27FC236}">
                <a16:creationId xmlns:a16="http://schemas.microsoft.com/office/drawing/2014/main" id="{B843810D-8253-4322-954E-209749E5C0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CAC1-8ABD-467F-A5DC-75F625CF127B}"/>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2598285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9BD09-7E4A-4C4B-BEE1-25D9D6FFED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28BA1F-CA84-4054-B246-60CED3877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CBEEBF-5F58-4DBC-B35F-710E3945653F}"/>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5" name="Footer Placeholder 4">
            <a:extLst>
              <a:ext uri="{FF2B5EF4-FFF2-40B4-BE49-F238E27FC236}">
                <a16:creationId xmlns:a16="http://schemas.microsoft.com/office/drawing/2014/main" id="{80F4317E-D3FC-4E7E-98A7-8F236457E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73A4A1-794B-4DB7-B0C4-4A063DA07CBD}"/>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1417013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E22F5A-BC6B-456A-81F7-CEF070E45B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6D5A19-1FE6-41A4-894A-158533281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61A378-38E9-4850-AF2E-1FA87F829305}"/>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5" name="Footer Placeholder 4">
            <a:extLst>
              <a:ext uri="{FF2B5EF4-FFF2-40B4-BE49-F238E27FC236}">
                <a16:creationId xmlns:a16="http://schemas.microsoft.com/office/drawing/2014/main" id="{6229DA4A-5B77-4722-86AC-89751A9714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872C4-477E-4ED9-B666-0916FA0E8F8B}"/>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392709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34BB-B456-48E6-864B-FCAAD12F60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CBAB54-B476-4440-8909-DFF90DB973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8EB49-2FE5-488D-B385-F77FABCA0AAF}"/>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5" name="Footer Placeholder 4">
            <a:extLst>
              <a:ext uri="{FF2B5EF4-FFF2-40B4-BE49-F238E27FC236}">
                <a16:creationId xmlns:a16="http://schemas.microsoft.com/office/drawing/2014/main" id="{C95220F0-C746-46BC-963C-3BF141330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BB128D-590C-4184-BDBF-E59D6510E5BA}"/>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11341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ABED4-5386-4E33-AACE-03EF516F91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8199A1-3A3C-4FF0-A60F-4559A382C7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4D1DA2-F3A9-4941-AD30-1F6B170AA936}"/>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5" name="Footer Placeholder 4">
            <a:extLst>
              <a:ext uri="{FF2B5EF4-FFF2-40B4-BE49-F238E27FC236}">
                <a16:creationId xmlns:a16="http://schemas.microsoft.com/office/drawing/2014/main" id="{B87138F8-43EC-4A33-A69B-7C7DBB9AB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4EA24-F9A9-4F2C-9EEB-6865AD5818A5}"/>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2538912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0FFF-84C6-4444-81FA-6AB5CC420F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537E24-F5BA-45CD-9FD4-3EF6C1BEEA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42C4D6-5422-4CB1-B0EF-7D8966CBF5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78ADC3-4A94-4222-A014-47707C928F96}"/>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6" name="Footer Placeholder 5">
            <a:extLst>
              <a:ext uri="{FF2B5EF4-FFF2-40B4-BE49-F238E27FC236}">
                <a16:creationId xmlns:a16="http://schemas.microsoft.com/office/drawing/2014/main" id="{1AE69165-1B5E-4262-8498-8671886BB9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FC6B5D-2C1C-4CA4-AA1B-EFA0D947BF01}"/>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130332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C6B52-E465-4596-B303-7CFC6E6AE7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25F132-2824-4071-9FDE-BFD39287F2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7B1AA-25DB-4E6D-8C41-6D07916CCB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92F4EB-A539-4893-A05A-06D9F53BB1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C793FE-E52A-4127-9BDB-E551362B23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7E35BD-5D5D-4323-B2B5-014EC74C1B18}"/>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8" name="Footer Placeholder 7">
            <a:extLst>
              <a:ext uri="{FF2B5EF4-FFF2-40B4-BE49-F238E27FC236}">
                <a16:creationId xmlns:a16="http://schemas.microsoft.com/office/drawing/2014/main" id="{02A81843-FBEA-48B9-98F1-186A80DA93E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D6E85-D9AC-4AD0-8998-330F2B6F8C12}"/>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3202420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0404-BAE7-4F76-BFCD-60A7668FDB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37FA0C-84AB-4701-A169-E9384C6EDC05}"/>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4" name="Footer Placeholder 3">
            <a:extLst>
              <a:ext uri="{FF2B5EF4-FFF2-40B4-BE49-F238E27FC236}">
                <a16:creationId xmlns:a16="http://schemas.microsoft.com/office/drawing/2014/main" id="{A635F0A4-7B9F-498A-B85B-B1ABC79E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0A9B4B-A7F5-4BA9-B628-9BA3A68B11D0}"/>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2759173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FB85D-9236-4086-BDA8-974565A9407D}"/>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3" name="Footer Placeholder 2">
            <a:extLst>
              <a:ext uri="{FF2B5EF4-FFF2-40B4-BE49-F238E27FC236}">
                <a16:creationId xmlns:a16="http://schemas.microsoft.com/office/drawing/2014/main" id="{46AA0457-1526-4C84-BB9E-69EAAE5CB5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E2C8C7-EF89-4B77-937C-A3A47BADC3BC}"/>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36251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9B5EA-16ED-4B43-8F3D-309162CE2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10550F-9021-4E08-8E6C-68729DA9F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01147B-E3EE-41B8-A698-59AE2FCFA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CEE615-2D37-4CCE-AB09-A16CC8ED26DD}"/>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6" name="Footer Placeholder 5">
            <a:extLst>
              <a:ext uri="{FF2B5EF4-FFF2-40B4-BE49-F238E27FC236}">
                <a16:creationId xmlns:a16="http://schemas.microsoft.com/office/drawing/2014/main" id="{6BE88027-59AD-40F8-A7B2-6F176A994C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97204B-FC23-408F-9C92-89DB6C8C4EB6}"/>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1688916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AD607-BD3F-40B6-8FE6-0FFE5DB7F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70A530-A554-42B8-9D00-5EAA73D09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7A28C0-5366-4366-997D-6DCFC08D13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5C916-A455-4576-A5C4-788AE0DFA0C6}"/>
              </a:ext>
            </a:extLst>
          </p:cNvPr>
          <p:cNvSpPr>
            <a:spLocks noGrp="1"/>
          </p:cNvSpPr>
          <p:nvPr>
            <p:ph type="dt" sz="half" idx="10"/>
          </p:nvPr>
        </p:nvSpPr>
        <p:spPr/>
        <p:txBody>
          <a:bodyPr/>
          <a:lstStyle/>
          <a:p>
            <a:fld id="{D4D9C9AD-9896-4B0A-82B4-856C91CE4BB8}" type="datetimeFigureOut">
              <a:rPr lang="en-US" smtClean="0"/>
              <a:t>2/16/23</a:t>
            </a:fld>
            <a:endParaRPr lang="en-US"/>
          </a:p>
        </p:txBody>
      </p:sp>
      <p:sp>
        <p:nvSpPr>
          <p:cNvPr id="6" name="Footer Placeholder 5">
            <a:extLst>
              <a:ext uri="{FF2B5EF4-FFF2-40B4-BE49-F238E27FC236}">
                <a16:creationId xmlns:a16="http://schemas.microsoft.com/office/drawing/2014/main" id="{7145E7D9-2C7E-4DF7-9428-001AA8B482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D154C-E799-4428-966C-8677A56B81DC}"/>
              </a:ext>
            </a:extLst>
          </p:cNvPr>
          <p:cNvSpPr>
            <a:spLocks noGrp="1"/>
          </p:cNvSpPr>
          <p:nvPr>
            <p:ph type="sldNum" sz="quarter" idx="12"/>
          </p:nvPr>
        </p:nvSpPr>
        <p:spPr/>
        <p:txBody>
          <a:bodyPr/>
          <a:lstStyle/>
          <a:p>
            <a:fld id="{DBBF6A46-9C6B-4D70-8DF5-D3D88EAADF08}" type="slidenum">
              <a:rPr lang="en-US" smtClean="0"/>
              <a:t>‹#›</a:t>
            </a:fld>
            <a:endParaRPr lang="en-US"/>
          </a:p>
        </p:txBody>
      </p:sp>
    </p:spTree>
    <p:extLst>
      <p:ext uri="{BB962C8B-B14F-4D97-AF65-F5344CB8AC3E}">
        <p14:creationId xmlns:p14="http://schemas.microsoft.com/office/powerpoint/2010/main" val="863157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460D67-E79F-42F3-8CAE-97645F289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0B33FE-674E-4406-B30E-BEA6F39AC6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8BF83-5C8B-48CD-A6C3-958AAFA302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D9C9AD-9896-4B0A-82B4-856C91CE4BB8}" type="datetimeFigureOut">
              <a:rPr lang="en-US" smtClean="0"/>
              <a:t>2/16/23</a:t>
            </a:fld>
            <a:endParaRPr lang="en-US"/>
          </a:p>
        </p:txBody>
      </p:sp>
      <p:sp>
        <p:nvSpPr>
          <p:cNvPr id="5" name="Footer Placeholder 4">
            <a:extLst>
              <a:ext uri="{FF2B5EF4-FFF2-40B4-BE49-F238E27FC236}">
                <a16:creationId xmlns:a16="http://schemas.microsoft.com/office/drawing/2014/main" id="{044596D8-755C-4D2F-989C-E18097BAB6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BAFE31-6DCC-4CD9-B0CC-79957D169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BF6A46-9C6B-4D70-8DF5-D3D88EAADF08}" type="slidenum">
              <a:rPr lang="en-US" smtClean="0"/>
              <a:t>‹#›</a:t>
            </a:fld>
            <a:endParaRPr lang="en-US"/>
          </a:p>
        </p:txBody>
      </p:sp>
    </p:spTree>
    <p:extLst>
      <p:ext uri="{BB962C8B-B14F-4D97-AF65-F5344CB8AC3E}">
        <p14:creationId xmlns:p14="http://schemas.microsoft.com/office/powerpoint/2010/main" val="2353944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3" Type="http://schemas.openxmlformats.org/officeDocument/2006/relationships/image" Target="../media/image13.svg"/><Relationship Id="rId7" Type="http://schemas.openxmlformats.org/officeDocument/2006/relationships/image" Target="../media/image17.sv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2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2C6A2225-94AF-4BC4-98F4-77746E7B10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4666892" cy="3612937"/>
          </a:xfrm>
          <a:custGeom>
            <a:avLst/>
            <a:gdLst>
              <a:gd name="connsiteX0" fmla="*/ 192227 w 4666892"/>
              <a:gd name="connsiteY0" fmla="*/ 0 h 3612937"/>
              <a:gd name="connsiteX1" fmla="*/ 4666892 w 4666892"/>
              <a:gd name="connsiteY1" fmla="*/ 0 h 3612937"/>
              <a:gd name="connsiteX2" fmla="*/ 4666892 w 4666892"/>
              <a:gd name="connsiteY2" fmla="*/ 2643684 h 3612937"/>
              <a:gd name="connsiteX3" fmla="*/ 4657487 w 4666892"/>
              <a:gd name="connsiteY3" fmla="*/ 2656262 h 3612937"/>
              <a:gd name="connsiteX4" fmla="*/ 2628900 w 4666892"/>
              <a:gd name="connsiteY4" fmla="*/ 3612937 h 3612937"/>
              <a:gd name="connsiteX5" fmla="*/ 0 w 4666892"/>
              <a:gd name="connsiteY5" fmla="*/ 984037 h 3612937"/>
              <a:gd name="connsiteX6" fmla="*/ 118190 w 4666892"/>
              <a:gd name="connsiteY6" fmla="*/ 202283 h 361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6892" h="3612937">
                <a:moveTo>
                  <a:pt x="192227" y="0"/>
                </a:moveTo>
                <a:lnTo>
                  <a:pt x="4666892" y="0"/>
                </a:lnTo>
                <a:lnTo>
                  <a:pt x="4666892" y="2643684"/>
                </a:lnTo>
                <a:lnTo>
                  <a:pt x="4657487" y="2656262"/>
                </a:lnTo>
                <a:cubicBezTo>
                  <a:pt x="4175308" y="3240527"/>
                  <a:pt x="3445594" y="3612937"/>
                  <a:pt x="2628900" y="3612937"/>
                </a:cubicBezTo>
                <a:cubicBezTo>
                  <a:pt x="1176999" y="3612937"/>
                  <a:pt x="0" y="2435938"/>
                  <a:pt x="0" y="984037"/>
                </a:cubicBezTo>
                <a:cubicBezTo>
                  <a:pt x="0" y="711806"/>
                  <a:pt x="41379" y="449239"/>
                  <a:pt x="118190" y="2022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46EA0402-5843-4D53-BF9C-BE7205812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4502173" cy="3448219"/>
          </a:xfrm>
          <a:custGeom>
            <a:avLst/>
            <a:gdLst>
              <a:gd name="connsiteX0" fmla="*/ 205627 w 4502173"/>
              <a:gd name="connsiteY0" fmla="*/ 0 h 3448219"/>
              <a:gd name="connsiteX1" fmla="*/ 4502173 w 4502173"/>
              <a:gd name="connsiteY1" fmla="*/ 0 h 3448219"/>
              <a:gd name="connsiteX2" fmla="*/ 4502173 w 4502173"/>
              <a:gd name="connsiteY2" fmla="*/ 2368934 h 3448219"/>
              <a:gd name="connsiteX3" fmla="*/ 4365663 w 4502173"/>
              <a:gd name="connsiteY3" fmla="*/ 2551486 h 3448219"/>
              <a:gd name="connsiteX4" fmla="*/ 2464181 w 4502173"/>
              <a:gd name="connsiteY4" fmla="*/ 3448219 h 3448219"/>
              <a:gd name="connsiteX5" fmla="*/ 0 w 4502173"/>
              <a:gd name="connsiteY5" fmla="*/ 984038 h 3448219"/>
              <a:gd name="connsiteX6" fmla="*/ 193648 w 4502173"/>
              <a:gd name="connsiteY6" fmla="*/ 24867 h 3448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02173" h="3448219">
                <a:moveTo>
                  <a:pt x="205627" y="0"/>
                </a:moveTo>
                <a:lnTo>
                  <a:pt x="4502173" y="0"/>
                </a:lnTo>
                <a:lnTo>
                  <a:pt x="4502173" y="2368934"/>
                </a:lnTo>
                <a:lnTo>
                  <a:pt x="4365663" y="2551486"/>
                </a:lnTo>
                <a:cubicBezTo>
                  <a:pt x="3913696" y="3099144"/>
                  <a:pt x="3229704" y="3448219"/>
                  <a:pt x="2464181" y="3448219"/>
                </a:cubicBezTo>
                <a:cubicBezTo>
                  <a:pt x="1103251" y="3448219"/>
                  <a:pt x="0" y="2344968"/>
                  <a:pt x="0" y="984038"/>
                </a:cubicBezTo>
                <a:cubicBezTo>
                  <a:pt x="0" y="643806"/>
                  <a:pt x="68954" y="319678"/>
                  <a:pt x="193648" y="2486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Graphic 10" descr="Angel face outline outline">
            <a:extLst>
              <a:ext uri="{FF2B5EF4-FFF2-40B4-BE49-F238E27FC236}">
                <a16:creationId xmlns:a16="http://schemas.microsoft.com/office/drawing/2014/main" id="{1513EFDB-5224-CB47-9CC9-7134DA4B4C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4291" y="273003"/>
            <a:ext cx="2578608" cy="2578608"/>
          </a:xfrm>
          <a:prstGeom prst="rect">
            <a:avLst/>
          </a:prstGeom>
        </p:spPr>
      </p:pic>
      <p:sp>
        <p:nvSpPr>
          <p:cNvPr id="22" name="Freeform: Shape 21">
            <a:extLst>
              <a:ext uri="{FF2B5EF4-FFF2-40B4-BE49-F238E27FC236}">
                <a16:creationId xmlns:a16="http://schemas.microsoft.com/office/drawing/2014/main" id="{648F5915-2CE1-4F74-88C5-D4366893D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3918051"/>
            <a:ext cx="3587263" cy="2939948"/>
          </a:xfrm>
          <a:custGeom>
            <a:avLst/>
            <a:gdLst>
              <a:gd name="connsiteX0" fmla="*/ 2070613 w 3587263"/>
              <a:gd name="connsiteY0" fmla="*/ 0 h 2939948"/>
              <a:gd name="connsiteX1" fmla="*/ 3534758 w 3587263"/>
              <a:gd name="connsiteY1" fmla="*/ 606469 h 2939948"/>
              <a:gd name="connsiteX2" fmla="*/ 3587263 w 3587263"/>
              <a:gd name="connsiteY2" fmla="*/ 664240 h 2939948"/>
              <a:gd name="connsiteX3" fmla="*/ 3587263 w 3587263"/>
              <a:gd name="connsiteY3" fmla="*/ 2939948 h 2939948"/>
              <a:gd name="connsiteX4" fmla="*/ 193241 w 3587263"/>
              <a:gd name="connsiteY4" fmla="*/ 2939948 h 2939948"/>
              <a:gd name="connsiteX5" fmla="*/ 162719 w 3587263"/>
              <a:gd name="connsiteY5" fmla="*/ 2876589 h 2939948"/>
              <a:gd name="connsiteX6" fmla="*/ 0 w 3587263"/>
              <a:gd name="connsiteY6" fmla="*/ 2070613 h 2939948"/>
              <a:gd name="connsiteX7" fmla="*/ 2070613 w 3587263"/>
              <a:gd name="connsiteY7" fmla="*/ 0 h 293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7263" h="2939948">
                <a:moveTo>
                  <a:pt x="2070613" y="0"/>
                </a:moveTo>
                <a:cubicBezTo>
                  <a:pt x="2642397" y="0"/>
                  <a:pt x="3160050" y="231761"/>
                  <a:pt x="3534758" y="606469"/>
                </a:cubicBezTo>
                <a:lnTo>
                  <a:pt x="3587263" y="664240"/>
                </a:lnTo>
                <a:lnTo>
                  <a:pt x="3587263" y="2939948"/>
                </a:lnTo>
                <a:lnTo>
                  <a:pt x="193241" y="2939948"/>
                </a:lnTo>
                <a:lnTo>
                  <a:pt x="162719" y="2876589"/>
                </a:lnTo>
                <a:cubicBezTo>
                  <a:pt x="57940" y="2628865"/>
                  <a:pt x="0" y="2356505"/>
                  <a:pt x="0" y="2070613"/>
                </a:cubicBezTo>
                <a:cubicBezTo>
                  <a:pt x="0" y="927045"/>
                  <a:pt x="927045" y="0"/>
                  <a:pt x="2070613"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91B43EC4-7D6F-44CA-82DD-103883D23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82142"/>
            <a:ext cx="3423175" cy="2775859"/>
          </a:xfrm>
          <a:custGeom>
            <a:avLst/>
            <a:gdLst>
              <a:gd name="connsiteX0" fmla="*/ 1906524 w 3423175"/>
              <a:gd name="connsiteY0" fmla="*/ 0 h 2775859"/>
              <a:gd name="connsiteX1" fmla="*/ 3377691 w 3423175"/>
              <a:gd name="connsiteY1" fmla="*/ 693798 h 2775859"/>
              <a:gd name="connsiteX2" fmla="*/ 3423175 w 3423175"/>
              <a:gd name="connsiteY2" fmla="*/ 754624 h 2775859"/>
              <a:gd name="connsiteX3" fmla="*/ 3423175 w 3423175"/>
              <a:gd name="connsiteY3" fmla="*/ 2775859 h 2775859"/>
              <a:gd name="connsiteX4" fmla="*/ 211114 w 3423175"/>
              <a:gd name="connsiteY4" fmla="*/ 2775859 h 2775859"/>
              <a:gd name="connsiteX5" fmla="*/ 149824 w 3423175"/>
              <a:gd name="connsiteY5" fmla="*/ 2648629 h 2775859"/>
              <a:gd name="connsiteX6" fmla="*/ 0 w 3423175"/>
              <a:gd name="connsiteY6" fmla="*/ 1906524 h 2775859"/>
              <a:gd name="connsiteX7" fmla="*/ 1906524 w 3423175"/>
              <a:gd name="connsiteY7" fmla="*/ 0 h 277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3175" h="2775859">
                <a:moveTo>
                  <a:pt x="1906524" y="0"/>
                </a:moveTo>
                <a:cubicBezTo>
                  <a:pt x="2498805" y="0"/>
                  <a:pt x="3028006" y="270078"/>
                  <a:pt x="3377691" y="693798"/>
                </a:cubicBezTo>
                <a:lnTo>
                  <a:pt x="3423175" y="754624"/>
                </a:lnTo>
                <a:lnTo>
                  <a:pt x="3423175" y="2775859"/>
                </a:lnTo>
                <a:lnTo>
                  <a:pt x="211114" y="2775859"/>
                </a:lnTo>
                <a:lnTo>
                  <a:pt x="149824" y="2648629"/>
                </a:lnTo>
                <a:cubicBezTo>
                  <a:pt x="53349" y="2420536"/>
                  <a:pt x="0" y="2169760"/>
                  <a:pt x="0" y="1906524"/>
                </a:cubicBezTo>
                <a:cubicBezTo>
                  <a:pt x="0" y="853580"/>
                  <a:pt x="853580" y="0"/>
                  <a:pt x="190652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5242081-1615-B64D-A0F8-82F3F37DD400}"/>
              </a:ext>
            </a:extLst>
          </p:cNvPr>
          <p:cNvSpPr>
            <a:spLocks noGrp="1"/>
          </p:cNvSpPr>
          <p:nvPr>
            <p:ph idx="1"/>
          </p:nvPr>
        </p:nvSpPr>
        <p:spPr>
          <a:xfrm>
            <a:off x="4666895" y="1488887"/>
            <a:ext cx="6994944" cy="4199393"/>
          </a:xfrm>
        </p:spPr>
        <p:txBody>
          <a:bodyPr anchor="t">
            <a:noAutofit/>
          </a:bodyPr>
          <a:lstStyle/>
          <a:p>
            <a:pPr marL="0" indent="0">
              <a:buNone/>
            </a:pPr>
            <a:r>
              <a:rPr lang="en-US" sz="2200" dirty="0">
                <a:latin typeface="Calibri" panose="020F0502020204030204" pitchFamily="34" charset="0"/>
                <a:cs typeface="Calibri" panose="020F0502020204030204" pitchFamily="34" charset="0"/>
              </a:rPr>
              <a:t>Welcome and thank you so much for participating in our game!</a:t>
            </a:r>
          </a:p>
          <a:p>
            <a:pPr marL="0" indent="0">
              <a:buNone/>
            </a:pPr>
            <a:endParaRPr lang="en-US" sz="2200" dirty="0">
              <a:latin typeface="Calibri" panose="020F0502020204030204" pitchFamily="34" charset="0"/>
              <a:cs typeface="Calibri" panose="020F0502020204030204" pitchFamily="34" charset="0"/>
            </a:endParaRPr>
          </a:p>
          <a:p>
            <a:pPr marL="0" indent="0">
              <a:buNone/>
            </a:pPr>
            <a:r>
              <a:rPr lang="en-US" sz="2200" dirty="0">
                <a:latin typeface="Calibri" panose="020F0502020204030204" pitchFamily="34" charset="0"/>
                <a:cs typeface="Calibri" panose="020F0502020204030204" pitchFamily="34" charset="0"/>
              </a:rPr>
              <a:t>Today you are going to meet my friend Maggie. Maggie is very curious about what things are for. You and Maggie are going to look at lots of pictures together so you can teach her about what things are for. There are no right or wrong answers in the game! You can say whatever it is that you think. </a:t>
            </a:r>
          </a:p>
          <a:p>
            <a:pPr marL="0" indent="0">
              <a:buNone/>
            </a:pPr>
            <a:endParaRPr lang="en-US" sz="2200" dirty="0">
              <a:latin typeface="Calibri" panose="020F0502020204030204" pitchFamily="34" charset="0"/>
              <a:cs typeface="Calibri" panose="020F0502020204030204" pitchFamily="34" charset="0"/>
            </a:endParaRPr>
          </a:p>
          <a:p>
            <a:pPr marL="0" indent="0">
              <a:buNone/>
            </a:pPr>
            <a:r>
              <a:rPr lang="en-US" sz="2200" dirty="0">
                <a:latin typeface="Calibri" panose="020F0502020204030204" pitchFamily="34" charset="0"/>
                <a:cs typeface="Calibri" panose="020F0502020204030204" pitchFamily="34" charset="0"/>
              </a:rPr>
              <a:t>Ok let’s meet Maggie first!</a:t>
            </a:r>
            <a:br>
              <a:rPr lang="en-US" sz="2400" dirty="0">
                <a:latin typeface="Calibri" panose="020F0502020204030204" pitchFamily="34" charset="0"/>
                <a:cs typeface="Calibri" panose="020F0502020204030204" pitchFamily="34" charset="0"/>
              </a:rPr>
            </a:br>
            <a:endParaRPr lang="en-US" sz="2400" dirty="0"/>
          </a:p>
        </p:txBody>
      </p:sp>
      <p:pic>
        <p:nvPicPr>
          <p:cNvPr id="6" name="Graphic 5" descr="Theatre outline">
            <a:extLst>
              <a:ext uri="{FF2B5EF4-FFF2-40B4-BE49-F238E27FC236}">
                <a16:creationId xmlns:a16="http://schemas.microsoft.com/office/drawing/2014/main" id="{DD0F2266-0F5D-915A-B659-27F0F39703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200" y="4461345"/>
            <a:ext cx="1981757" cy="1981757"/>
          </a:xfrm>
          <a:prstGeom prst="rect">
            <a:avLst/>
          </a:prstGeom>
        </p:spPr>
      </p:pic>
    </p:spTree>
    <p:extLst>
      <p:ext uri="{BB962C8B-B14F-4D97-AF65-F5344CB8AC3E}">
        <p14:creationId xmlns:p14="http://schemas.microsoft.com/office/powerpoint/2010/main" val="8391970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5F7F2D3-6E8B-46DB-A1E1-4FA5734FFE49}"/>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l="30272" t="6539" r="30123" b="6591"/>
          <a:stretch/>
        </p:blipFill>
        <p:spPr>
          <a:xfrm>
            <a:off x="6960995" y="1036607"/>
            <a:ext cx="3531080" cy="4784785"/>
          </a:xfrm>
          <a:prstGeom prst="rect">
            <a:avLst/>
          </a:prstGeom>
          <a:noFill/>
          <a:ln>
            <a:noFill/>
          </a:ln>
        </p:spPr>
      </p:pic>
      <p:sp>
        <p:nvSpPr>
          <p:cNvPr id="13" name="TextBox 12">
            <a:extLst>
              <a:ext uri="{FF2B5EF4-FFF2-40B4-BE49-F238E27FC236}">
                <a16:creationId xmlns:a16="http://schemas.microsoft.com/office/drawing/2014/main" id="{A8E5191F-17B2-494A-BEE7-72E7AEFE6756}"/>
              </a:ext>
            </a:extLst>
          </p:cNvPr>
          <p:cNvSpPr txBox="1"/>
          <p:nvPr/>
        </p:nvSpPr>
        <p:spPr>
          <a:xfrm>
            <a:off x="1064156" y="1290607"/>
            <a:ext cx="5285845" cy="1200329"/>
          </a:xfrm>
          <a:prstGeom prst="rect">
            <a:avLst/>
          </a:prstGeom>
          <a:noFill/>
        </p:spPr>
        <p:txBody>
          <a:bodyPr wrap="square" rtlCol="0">
            <a:spAutoFit/>
          </a:bodyPr>
          <a:lstStyle/>
          <a:p>
            <a:r>
              <a:rPr lang="en-US" sz="2400" dirty="0"/>
              <a:t>Before you teach the curious Maggie about what things are for, let’s teach Maggie some English first.</a:t>
            </a:r>
          </a:p>
        </p:txBody>
      </p:sp>
    </p:spTree>
    <p:extLst>
      <p:ext uri="{BB962C8B-B14F-4D97-AF65-F5344CB8AC3E}">
        <p14:creationId xmlns:p14="http://schemas.microsoft.com/office/powerpoint/2010/main" val="70114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2"/>
                                        </p:tgtEl>
                                        <p:attrNameLst>
                                          <p:attrName>r</p:attrName>
                                        </p:attrNameLst>
                                      </p:cBhvr>
                                    </p:animRot>
                                    <p:animRot by="-240000">
                                      <p:cBhvr>
                                        <p:cTn id="7" dur="200" fill="hold">
                                          <p:stCondLst>
                                            <p:cond delay="200"/>
                                          </p:stCondLst>
                                        </p:cTn>
                                        <p:tgtEl>
                                          <p:spTgt spid="12"/>
                                        </p:tgtEl>
                                        <p:attrNameLst>
                                          <p:attrName>r</p:attrName>
                                        </p:attrNameLst>
                                      </p:cBhvr>
                                    </p:animRot>
                                    <p:animRot by="240000">
                                      <p:cBhvr>
                                        <p:cTn id="8" dur="200" fill="hold">
                                          <p:stCondLst>
                                            <p:cond delay="400"/>
                                          </p:stCondLst>
                                        </p:cTn>
                                        <p:tgtEl>
                                          <p:spTgt spid="12"/>
                                        </p:tgtEl>
                                        <p:attrNameLst>
                                          <p:attrName>r</p:attrName>
                                        </p:attrNameLst>
                                      </p:cBhvr>
                                    </p:animRot>
                                    <p:animRot by="-240000">
                                      <p:cBhvr>
                                        <p:cTn id="9" dur="200" fill="hold">
                                          <p:stCondLst>
                                            <p:cond delay="600"/>
                                          </p:stCondLst>
                                        </p:cTn>
                                        <p:tgtEl>
                                          <p:spTgt spid="12"/>
                                        </p:tgtEl>
                                        <p:attrNameLst>
                                          <p:attrName>r</p:attrName>
                                        </p:attrNameLst>
                                      </p:cBhvr>
                                    </p:animRot>
                                    <p:animRot by="120000">
                                      <p:cBhvr>
                                        <p:cTn id="10"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5F7F2D3-6E8B-46DB-A1E1-4FA5734FFE49}"/>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l="30272" t="6539" r="30123" b="6591"/>
          <a:stretch/>
        </p:blipFill>
        <p:spPr>
          <a:xfrm>
            <a:off x="6960995" y="1036607"/>
            <a:ext cx="3531080" cy="4784785"/>
          </a:xfrm>
          <a:prstGeom prst="rect">
            <a:avLst/>
          </a:prstGeom>
          <a:noFill/>
          <a:ln>
            <a:noFill/>
          </a:ln>
        </p:spPr>
      </p:pic>
      <p:sp>
        <p:nvSpPr>
          <p:cNvPr id="13" name="TextBox 12">
            <a:extLst>
              <a:ext uri="{FF2B5EF4-FFF2-40B4-BE49-F238E27FC236}">
                <a16:creationId xmlns:a16="http://schemas.microsoft.com/office/drawing/2014/main" id="{A8E5191F-17B2-494A-BEE7-72E7AEFE6756}"/>
              </a:ext>
            </a:extLst>
          </p:cNvPr>
          <p:cNvSpPr txBox="1"/>
          <p:nvPr/>
        </p:nvSpPr>
        <p:spPr>
          <a:xfrm>
            <a:off x="1572156" y="1036607"/>
            <a:ext cx="3955808" cy="461665"/>
          </a:xfrm>
          <a:prstGeom prst="rect">
            <a:avLst/>
          </a:prstGeom>
          <a:noFill/>
        </p:spPr>
        <p:txBody>
          <a:bodyPr wrap="square" rtlCol="0">
            <a:spAutoFit/>
          </a:bodyPr>
          <a:lstStyle/>
          <a:p>
            <a:endParaRPr lang="en-US" sz="2400" dirty="0"/>
          </a:p>
        </p:txBody>
      </p:sp>
      <p:pic>
        <p:nvPicPr>
          <p:cNvPr id="5" name="Graphic 4" descr="Thought bubble outline">
            <a:extLst>
              <a:ext uri="{FF2B5EF4-FFF2-40B4-BE49-F238E27FC236}">
                <a16:creationId xmlns:a16="http://schemas.microsoft.com/office/drawing/2014/main" id="{2596C4F9-3476-104B-B698-E39B42EA668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696208" y="398311"/>
            <a:ext cx="1276592" cy="1276592"/>
          </a:xfrm>
          <a:prstGeom prst="rect">
            <a:avLst/>
          </a:prstGeom>
        </p:spPr>
      </p:pic>
      <p:sp>
        <p:nvSpPr>
          <p:cNvPr id="6" name="TextBox 5">
            <a:extLst>
              <a:ext uri="{FF2B5EF4-FFF2-40B4-BE49-F238E27FC236}">
                <a16:creationId xmlns:a16="http://schemas.microsoft.com/office/drawing/2014/main" id="{BB29627B-51BB-824F-843E-CDA4D2D828DB}"/>
              </a:ext>
            </a:extLst>
          </p:cNvPr>
          <p:cNvSpPr txBox="1"/>
          <p:nvPr/>
        </p:nvSpPr>
        <p:spPr>
          <a:xfrm>
            <a:off x="1064156" y="1290607"/>
            <a:ext cx="5285845" cy="1938992"/>
          </a:xfrm>
          <a:prstGeom prst="rect">
            <a:avLst/>
          </a:prstGeom>
          <a:noFill/>
        </p:spPr>
        <p:txBody>
          <a:bodyPr wrap="square" rtlCol="0">
            <a:spAutoFit/>
          </a:bodyPr>
          <a:lstStyle/>
          <a:p>
            <a:r>
              <a:rPr lang="en-US" sz="2400" dirty="0"/>
              <a:t>Maggie is learning to speak English and she has some questions for you.</a:t>
            </a:r>
          </a:p>
          <a:p>
            <a:endParaRPr lang="en-US" sz="2400" dirty="0"/>
          </a:p>
          <a:p>
            <a:r>
              <a:rPr lang="en-US" sz="2400" dirty="0"/>
              <a:t>Now, let’s help Maggie learn English! </a:t>
            </a:r>
          </a:p>
          <a:p>
            <a:endParaRPr lang="en-US" sz="2400" dirty="0"/>
          </a:p>
        </p:txBody>
      </p:sp>
      <p:pic>
        <p:nvPicPr>
          <p:cNvPr id="3" name="Graphic 2" descr="Books outline">
            <a:extLst>
              <a:ext uri="{FF2B5EF4-FFF2-40B4-BE49-F238E27FC236}">
                <a16:creationId xmlns:a16="http://schemas.microsoft.com/office/drawing/2014/main" id="{315C05BD-80D8-964D-B385-904B21CC3D7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613564" y="4476262"/>
            <a:ext cx="914400" cy="914400"/>
          </a:xfrm>
          <a:prstGeom prst="rect">
            <a:avLst/>
          </a:prstGeom>
        </p:spPr>
      </p:pic>
      <p:pic>
        <p:nvPicPr>
          <p:cNvPr id="7" name="Graphic 6" descr="Open book outline">
            <a:extLst>
              <a:ext uri="{FF2B5EF4-FFF2-40B4-BE49-F238E27FC236}">
                <a16:creationId xmlns:a16="http://schemas.microsoft.com/office/drawing/2014/main" id="{BE90870C-FD2A-3442-B19F-AD216E8C78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52766" y="4926668"/>
            <a:ext cx="1106487" cy="1106487"/>
          </a:xfrm>
          <a:prstGeom prst="rect">
            <a:avLst/>
          </a:prstGeom>
        </p:spPr>
      </p:pic>
      <p:pic>
        <p:nvPicPr>
          <p:cNvPr id="9" name="Graphic 8" descr="Books outline">
            <a:extLst>
              <a:ext uri="{FF2B5EF4-FFF2-40B4-BE49-F238E27FC236}">
                <a16:creationId xmlns:a16="http://schemas.microsoft.com/office/drawing/2014/main" id="{CD63D8A1-6E08-4F49-987D-CE102D4FD3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853927" y="5110193"/>
            <a:ext cx="914400" cy="914400"/>
          </a:xfrm>
          <a:prstGeom prst="rect">
            <a:avLst/>
          </a:prstGeom>
        </p:spPr>
      </p:pic>
    </p:spTree>
    <p:extLst>
      <p:ext uri="{BB962C8B-B14F-4D97-AF65-F5344CB8AC3E}">
        <p14:creationId xmlns:p14="http://schemas.microsoft.com/office/powerpoint/2010/main" val="172259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12"/>
                                        </p:tgtEl>
                                        <p:attrNameLst>
                                          <p:attrName>r</p:attrName>
                                        </p:attrNameLst>
                                      </p:cBhvr>
                                    </p:animRot>
                                    <p:animRot by="-240000">
                                      <p:cBhvr>
                                        <p:cTn id="7" dur="200" fill="hold">
                                          <p:stCondLst>
                                            <p:cond delay="200"/>
                                          </p:stCondLst>
                                        </p:cTn>
                                        <p:tgtEl>
                                          <p:spTgt spid="12"/>
                                        </p:tgtEl>
                                        <p:attrNameLst>
                                          <p:attrName>r</p:attrName>
                                        </p:attrNameLst>
                                      </p:cBhvr>
                                    </p:animRot>
                                    <p:animRot by="240000">
                                      <p:cBhvr>
                                        <p:cTn id="8" dur="200" fill="hold">
                                          <p:stCondLst>
                                            <p:cond delay="400"/>
                                          </p:stCondLst>
                                        </p:cTn>
                                        <p:tgtEl>
                                          <p:spTgt spid="12"/>
                                        </p:tgtEl>
                                        <p:attrNameLst>
                                          <p:attrName>r</p:attrName>
                                        </p:attrNameLst>
                                      </p:cBhvr>
                                    </p:animRot>
                                    <p:animRot by="-240000">
                                      <p:cBhvr>
                                        <p:cTn id="9" dur="200" fill="hold">
                                          <p:stCondLst>
                                            <p:cond delay="600"/>
                                          </p:stCondLst>
                                        </p:cTn>
                                        <p:tgtEl>
                                          <p:spTgt spid="12"/>
                                        </p:tgtEl>
                                        <p:attrNameLst>
                                          <p:attrName>r</p:attrName>
                                        </p:attrNameLst>
                                      </p:cBhvr>
                                    </p:animRot>
                                    <p:animRot by="120000">
                                      <p:cBhvr>
                                        <p:cTn id="10" dur="200" fill="hold">
                                          <p:stCondLst>
                                            <p:cond delay="800"/>
                                          </p:stCondLst>
                                        </p:cTn>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8DF8AE6E-38CD-4B2A-8E02-F099DD30EF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126" y="629042"/>
            <a:ext cx="1217216" cy="8595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Playground outline">
            <a:extLst>
              <a:ext uri="{FF2B5EF4-FFF2-40B4-BE49-F238E27FC236}">
                <a16:creationId xmlns:a16="http://schemas.microsoft.com/office/drawing/2014/main" id="{6BB2B237-DCE3-D930-9C8F-706AC4D001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5653" y="742789"/>
            <a:ext cx="632042" cy="632042"/>
          </a:xfrm>
          <a:prstGeom prst="rect">
            <a:avLst/>
          </a:prstGeom>
        </p:spPr>
      </p:pic>
      <p:sp>
        <p:nvSpPr>
          <p:cNvPr id="78" name="Right Triangle 77">
            <a:extLst>
              <a:ext uri="{FF2B5EF4-FFF2-40B4-BE49-F238E27FC236}">
                <a16:creationId xmlns:a16="http://schemas.microsoft.com/office/drawing/2014/main" id="{23293907-0F26-4752-BCD0-3AC2C5026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683" y="635538"/>
            <a:ext cx="680408" cy="84974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Rectangle 79">
            <a:extLst>
              <a:ext uri="{FF2B5EF4-FFF2-40B4-BE49-F238E27FC236}">
                <a16:creationId xmlns:a16="http://schemas.microsoft.com/office/drawing/2014/main" id="{4CA07809-FD84-4293-BEDA-C920BB2A1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6352" y="8853"/>
            <a:ext cx="1576152" cy="14793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eciduous tree outline">
            <a:extLst>
              <a:ext uri="{FF2B5EF4-FFF2-40B4-BE49-F238E27FC236}">
                <a16:creationId xmlns:a16="http://schemas.microsoft.com/office/drawing/2014/main" id="{DB0773C1-19C1-38D1-69F6-820AAB887D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82013" y="186246"/>
            <a:ext cx="1130087" cy="1130087"/>
          </a:xfrm>
          <a:prstGeom prst="rect">
            <a:avLst/>
          </a:prstGeom>
        </p:spPr>
      </p:pic>
      <p:sp>
        <p:nvSpPr>
          <p:cNvPr id="82" name="Right Triangle 81">
            <a:extLst>
              <a:ext uri="{FF2B5EF4-FFF2-40B4-BE49-F238E27FC236}">
                <a16:creationId xmlns:a16="http://schemas.microsoft.com/office/drawing/2014/main" id="{A06D4B98-7FBD-4771-9C71-AE026D670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23630" y="-1"/>
            <a:ext cx="1092260" cy="1479367"/>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4" name="Rectangle 83">
            <a:extLst>
              <a:ext uri="{FF2B5EF4-FFF2-40B4-BE49-F238E27FC236}">
                <a16:creationId xmlns:a16="http://schemas.microsoft.com/office/drawing/2014/main" id="{1E32D174-F8A9-4FF0-8888-1B4F5E184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4070" y="621519"/>
            <a:ext cx="4032504" cy="22037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ectangle 85">
            <a:extLst>
              <a:ext uri="{FF2B5EF4-FFF2-40B4-BE49-F238E27FC236}">
                <a16:creationId xmlns:a16="http://schemas.microsoft.com/office/drawing/2014/main" id="{769201C5-687E-46FB-BA72-23BA40BFE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107" y="2848090"/>
            <a:ext cx="2339075" cy="341607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339141A8-FDFD-4ABE-A499-72C9669F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14143" y="991883"/>
            <a:ext cx="1371600" cy="2356777"/>
          </a:xfrm>
          <a:custGeom>
            <a:avLst/>
            <a:gdLst>
              <a:gd name="connsiteX0" fmla="*/ 0 w 1371600"/>
              <a:gd name="connsiteY0" fmla="*/ 0 h 2356777"/>
              <a:gd name="connsiteX1" fmla="*/ 0 w 1371600"/>
              <a:gd name="connsiteY1" fmla="*/ 1216152 h 2356777"/>
              <a:gd name="connsiteX2" fmla="*/ 4495 w 1371600"/>
              <a:gd name="connsiteY2" fmla="*/ 1216152 h 2356777"/>
              <a:gd name="connsiteX3" fmla="*/ 4495 w 1371600"/>
              <a:gd name="connsiteY3" fmla="*/ 2356777 h 2356777"/>
              <a:gd name="connsiteX4" fmla="*/ 1367105 w 1371600"/>
              <a:gd name="connsiteY4" fmla="*/ 2356777 h 2356777"/>
              <a:gd name="connsiteX5" fmla="*/ 1367105 w 1371600"/>
              <a:gd name="connsiteY5" fmla="*/ 1216152 h 2356777"/>
              <a:gd name="connsiteX6" fmla="*/ 1371600 w 1371600"/>
              <a:gd name="connsiteY6" fmla="*/ 1216152 h 2356777"/>
              <a:gd name="connsiteX7" fmla="*/ 1367105 w 1371600"/>
              <a:gd name="connsiteY7" fmla="*/ 1212166 h 2356777"/>
              <a:gd name="connsiteX8" fmla="*/ 1367105 w 1371600"/>
              <a:gd name="connsiteY8" fmla="*/ 1210176 h 2356777"/>
              <a:gd name="connsiteX9" fmla="*/ 1364860 w 1371600"/>
              <a:gd name="connsiteY9" fmla="*/ 1210176 h 2356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71600" h="2356777">
                <a:moveTo>
                  <a:pt x="0" y="0"/>
                </a:moveTo>
                <a:lnTo>
                  <a:pt x="0" y="1216152"/>
                </a:lnTo>
                <a:lnTo>
                  <a:pt x="4495" y="1216152"/>
                </a:lnTo>
                <a:lnTo>
                  <a:pt x="4495" y="2356777"/>
                </a:lnTo>
                <a:lnTo>
                  <a:pt x="1367105" y="2356777"/>
                </a:lnTo>
                <a:lnTo>
                  <a:pt x="1367105" y="1216152"/>
                </a:lnTo>
                <a:lnTo>
                  <a:pt x="1371600" y="1216152"/>
                </a:lnTo>
                <a:lnTo>
                  <a:pt x="1367105" y="1212166"/>
                </a:lnTo>
                <a:lnTo>
                  <a:pt x="1367105" y="1210176"/>
                </a:lnTo>
                <a:lnTo>
                  <a:pt x="1364860" y="121017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8A439E11-755A-4258-859D-56A6B6AFC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78372" y="1485831"/>
            <a:ext cx="1990938" cy="1371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descr="Lamp outline">
            <a:extLst>
              <a:ext uri="{FF2B5EF4-FFF2-40B4-BE49-F238E27FC236}">
                <a16:creationId xmlns:a16="http://schemas.microsoft.com/office/drawing/2014/main" id="{E6EC560C-14A8-0C12-9DF4-69AEA34AED5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416115" y="1632106"/>
            <a:ext cx="1069397" cy="1069397"/>
          </a:xfrm>
          <a:prstGeom prst="rect">
            <a:avLst/>
          </a:prstGeom>
        </p:spPr>
      </p:pic>
      <p:sp>
        <p:nvSpPr>
          <p:cNvPr id="92" name="Right Triangle 91">
            <a:extLst>
              <a:ext uri="{FF2B5EF4-FFF2-40B4-BE49-F238E27FC236}">
                <a16:creationId xmlns:a16="http://schemas.microsoft.com/office/drawing/2014/main" id="{E916EF49-F958-4F28-A999-F8FA8D09AF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06828" y="2437565"/>
            <a:ext cx="325600" cy="40663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Graphic 5" descr="Couch outline">
            <a:extLst>
              <a:ext uri="{FF2B5EF4-FFF2-40B4-BE49-F238E27FC236}">
                <a16:creationId xmlns:a16="http://schemas.microsoft.com/office/drawing/2014/main" id="{17967A44-6F6C-1A22-56FE-8237653E6B3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42647" y="793531"/>
            <a:ext cx="1881430" cy="1881430"/>
          </a:xfrm>
          <a:prstGeom prst="rect">
            <a:avLst/>
          </a:prstGeom>
        </p:spPr>
      </p:pic>
      <p:sp>
        <p:nvSpPr>
          <p:cNvPr id="94" name="Right Triangle 93">
            <a:extLst>
              <a:ext uri="{FF2B5EF4-FFF2-40B4-BE49-F238E27FC236}">
                <a16:creationId xmlns:a16="http://schemas.microsoft.com/office/drawing/2014/main" id="{A7665D74-DFEA-412C-928C-F090E6708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583914" y="3243055"/>
            <a:ext cx="1881096" cy="1092260"/>
          </a:xfrm>
          <a:prstGeom prst="rtTriangl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3E84BD56-679D-4E0C-9C9B-D694ABF07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2567" y="2843319"/>
            <a:ext cx="3474720" cy="188366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ight Triangle 97">
            <a:extLst>
              <a:ext uri="{FF2B5EF4-FFF2-40B4-BE49-F238E27FC236}">
                <a16:creationId xmlns:a16="http://schemas.microsoft.com/office/drawing/2014/main" id="{2335FEDF-EF88-4E68-9CF7-5A72EF32A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0435" y="1488222"/>
            <a:ext cx="1092260" cy="1364098"/>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Freeform: Shape 99">
            <a:extLst>
              <a:ext uri="{FF2B5EF4-FFF2-40B4-BE49-F238E27FC236}">
                <a16:creationId xmlns:a16="http://schemas.microsoft.com/office/drawing/2014/main" id="{03DB71A4-74AA-406D-9553-61C0C6D236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1093" y="1481744"/>
            <a:ext cx="1557796" cy="1362456"/>
          </a:xfrm>
          <a:custGeom>
            <a:avLst/>
            <a:gdLst>
              <a:gd name="connsiteX0" fmla="*/ 0 w 1557796"/>
              <a:gd name="connsiteY0" fmla="*/ 0 h 1362456"/>
              <a:gd name="connsiteX1" fmla="*/ 1557796 w 1557796"/>
              <a:gd name="connsiteY1" fmla="*/ 0 h 1362456"/>
              <a:gd name="connsiteX2" fmla="*/ 1557796 w 1557796"/>
              <a:gd name="connsiteY2" fmla="*/ 1362456 h 1362456"/>
              <a:gd name="connsiteX3" fmla="*/ 1090945 w 1557796"/>
              <a:gd name="connsiteY3" fmla="*/ 1362456 h 1362456"/>
            </a:gdLst>
            <a:ahLst/>
            <a:cxnLst>
              <a:cxn ang="0">
                <a:pos x="connsiteX0" y="connsiteY0"/>
              </a:cxn>
              <a:cxn ang="0">
                <a:pos x="connsiteX1" y="connsiteY1"/>
              </a:cxn>
              <a:cxn ang="0">
                <a:pos x="connsiteX2" y="connsiteY2"/>
              </a:cxn>
              <a:cxn ang="0">
                <a:pos x="connsiteX3" y="connsiteY3"/>
              </a:cxn>
            </a:cxnLst>
            <a:rect l="l" t="t" r="r" b="b"/>
            <a:pathLst>
              <a:path w="1557796" h="1362456">
                <a:moveTo>
                  <a:pt x="0" y="0"/>
                </a:moveTo>
                <a:lnTo>
                  <a:pt x="1557796" y="0"/>
                </a:lnTo>
                <a:lnTo>
                  <a:pt x="1557796" y="1362456"/>
                </a:lnTo>
                <a:lnTo>
                  <a:pt x="1090945" y="136245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Calibri" panose="020F0502020204030204"/>
            </a:endParaRPr>
          </a:p>
        </p:txBody>
      </p:sp>
      <p:sp>
        <p:nvSpPr>
          <p:cNvPr id="102" name="Right Triangle 101">
            <a:extLst>
              <a:ext uri="{FF2B5EF4-FFF2-40B4-BE49-F238E27FC236}">
                <a16:creationId xmlns:a16="http://schemas.microsoft.com/office/drawing/2014/main" id="{DA9994C2-211B-4BF6-B6A0-D67471594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6352" y="1480102"/>
            <a:ext cx="1092260" cy="1364098"/>
          </a:xfrm>
          <a:prstGeom prst="r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Graphic 11" descr="Rainy scene outline">
            <a:extLst>
              <a:ext uri="{FF2B5EF4-FFF2-40B4-BE49-F238E27FC236}">
                <a16:creationId xmlns:a16="http://schemas.microsoft.com/office/drawing/2014/main" id="{7FC552A2-FF7A-E28E-07AC-840C98851BD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86047" y="3566717"/>
            <a:ext cx="2032216" cy="2032216"/>
          </a:xfrm>
          <a:prstGeom prst="rect">
            <a:avLst/>
          </a:prstGeom>
        </p:spPr>
      </p:pic>
      <p:pic>
        <p:nvPicPr>
          <p:cNvPr id="5" name="Graphic 4" descr="Table and chairs outline">
            <a:extLst>
              <a:ext uri="{FF2B5EF4-FFF2-40B4-BE49-F238E27FC236}">
                <a16:creationId xmlns:a16="http://schemas.microsoft.com/office/drawing/2014/main" id="{7D0FC362-97AD-382E-5B95-4AD42A9E9BA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36674" y="2979485"/>
            <a:ext cx="1611332" cy="1611332"/>
          </a:xfrm>
          <a:prstGeom prst="rect">
            <a:avLst/>
          </a:prstGeom>
        </p:spPr>
      </p:pic>
      <p:sp>
        <p:nvSpPr>
          <p:cNvPr id="104" name="Right Triangle 103">
            <a:extLst>
              <a:ext uri="{FF2B5EF4-FFF2-40B4-BE49-F238E27FC236}">
                <a16:creationId xmlns:a16="http://schemas.microsoft.com/office/drawing/2014/main" id="{837A7BE2-DF08-4ECE-A520-13927DBF4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82961" y="4947446"/>
            <a:ext cx="1495517" cy="1117075"/>
          </a:xfrm>
          <a:prstGeom prst="rtTriangle">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B7F9928-137B-7E4A-8C1D-FD2624A1A5D2}"/>
              </a:ext>
            </a:extLst>
          </p:cNvPr>
          <p:cNvSpPr>
            <a:spLocks noGrp="1"/>
          </p:cNvSpPr>
          <p:nvPr>
            <p:ph idx="1"/>
          </p:nvPr>
        </p:nvSpPr>
        <p:spPr>
          <a:xfrm>
            <a:off x="7855297" y="3153048"/>
            <a:ext cx="3812447" cy="3061485"/>
          </a:xfrm>
        </p:spPr>
        <p:txBody>
          <a:bodyPr anchor="ctr">
            <a:normAutofit/>
          </a:bodyPr>
          <a:lstStyle/>
          <a:p>
            <a:pPr marL="0" indent="0">
              <a:buNone/>
            </a:pPr>
            <a:r>
              <a:rPr lang="en-US" sz="2000" dirty="0">
                <a:latin typeface="Calibri" panose="020F0502020204030204" pitchFamily="34" charset="0"/>
                <a:cs typeface="Calibri" panose="020F0502020204030204" pitchFamily="34" charset="0"/>
              </a:rPr>
              <a:t>Now it’s time to teach Maggie about different things. </a:t>
            </a:r>
          </a:p>
          <a:p>
            <a:pPr marL="0" indent="0">
              <a:buNone/>
            </a:pPr>
            <a:endParaRPr lang="en-US" sz="2000" dirty="0">
              <a:latin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cs typeface="Calibri" panose="020F0502020204030204" pitchFamily="34" charset="0"/>
              </a:rPr>
              <a:t>To start, click next.</a:t>
            </a:r>
          </a:p>
          <a:p>
            <a:endParaRPr lang="en-US" sz="1800" dirty="0"/>
          </a:p>
        </p:txBody>
      </p:sp>
    </p:spTree>
    <p:extLst>
      <p:ext uri="{BB962C8B-B14F-4D97-AF65-F5344CB8AC3E}">
        <p14:creationId xmlns:p14="http://schemas.microsoft.com/office/powerpoint/2010/main" val="6248063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Colorful garland on wooden background">
            <a:extLst>
              <a:ext uri="{FF2B5EF4-FFF2-40B4-BE49-F238E27FC236}">
                <a16:creationId xmlns:a16="http://schemas.microsoft.com/office/drawing/2014/main" id="{5853D67B-7E94-6D38-19F4-2028F6B83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227527"/>
            <a:ext cx="12525756" cy="5315985"/>
          </a:xfrm>
          <a:custGeom>
            <a:avLst/>
            <a:gdLst>
              <a:gd name="connsiteX0" fmla="*/ 0 w 12525756"/>
              <a:gd name="connsiteY0" fmla="*/ 0 h 5315985"/>
              <a:gd name="connsiteX1" fmla="*/ 471207 w 12525756"/>
              <a:gd name="connsiteY1" fmla="*/ 0 h 5315985"/>
              <a:gd name="connsiteX2" fmla="*/ 1318187 w 12525756"/>
              <a:gd name="connsiteY2" fmla="*/ 0 h 5315985"/>
              <a:gd name="connsiteX3" fmla="*/ 2039909 w 12525756"/>
              <a:gd name="connsiteY3" fmla="*/ 0 h 5315985"/>
              <a:gd name="connsiteX4" fmla="*/ 2511116 w 12525756"/>
              <a:gd name="connsiteY4" fmla="*/ 0 h 5315985"/>
              <a:gd name="connsiteX5" fmla="*/ 2731808 w 12525756"/>
              <a:gd name="connsiteY5" fmla="*/ 0 h 5315985"/>
              <a:gd name="connsiteX6" fmla="*/ 3203015 w 12525756"/>
              <a:gd name="connsiteY6" fmla="*/ 0 h 5315985"/>
              <a:gd name="connsiteX7" fmla="*/ 3924737 w 12525756"/>
              <a:gd name="connsiteY7" fmla="*/ 0 h 5315985"/>
              <a:gd name="connsiteX8" fmla="*/ 4771717 w 12525756"/>
              <a:gd name="connsiteY8" fmla="*/ 0 h 5315985"/>
              <a:gd name="connsiteX9" fmla="*/ 4992408 w 12525756"/>
              <a:gd name="connsiteY9" fmla="*/ 0 h 5315985"/>
              <a:gd name="connsiteX10" fmla="*/ 5213100 w 12525756"/>
              <a:gd name="connsiteY10" fmla="*/ 0 h 5315985"/>
              <a:gd name="connsiteX11" fmla="*/ 6060080 w 12525756"/>
              <a:gd name="connsiteY11" fmla="*/ 0 h 5315985"/>
              <a:gd name="connsiteX12" fmla="*/ 6280772 w 12525756"/>
              <a:gd name="connsiteY12" fmla="*/ 0 h 5315985"/>
              <a:gd name="connsiteX13" fmla="*/ 6877237 w 12525756"/>
              <a:gd name="connsiteY13" fmla="*/ 0 h 5315985"/>
              <a:gd name="connsiteX14" fmla="*/ 7223186 w 12525756"/>
              <a:gd name="connsiteY14" fmla="*/ 0 h 5315985"/>
              <a:gd name="connsiteX15" fmla="*/ 7569135 w 12525756"/>
              <a:gd name="connsiteY15" fmla="*/ 0 h 5315985"/>
              <a:gd name="connsiteX16" fmla="*/ 7915085 w 12525756"/>
              <a:gd name="connsiteY16" fmla="*/ 0 h 5315985"/>
              <a:gd name="connsiteX17" fmla="*/ 8261034 w 12525756"/>
              <a:gd name="connsiteY17" fmla="*/ 0 h 5315985"/>
              <a:gd name="connsiteX18" fmla="*/ 8732241 w 12525756"/>
              <a:gd name="connsiteY18" fmla="*/ 0 h 5315985"/>
              <a:gd name="connsiteX19" fmla="*/ 9078191 w 12525756"/>
              <a:gd name="connsiteY19" fmla="*/ 0 h 5315985"/>
              <a:gd name="connsiteX20" fmla="*/ 9549398 w 12525756"/>
              <a:gd name="connsiteY20" fmla="*/ 0 h 5315985"/>
              <a:gd name="connsiteX21" fmla="*/ 10271120 w 12525756"/>
              <a:gd name="connsiteY21" fmla="*/ 0 h 5315985"/>
              <a:gd name="connsiteX22" fmla="*/ 10617069 w 12525756"/>
              <a:gd name="connsiteY22" fmla="*/ 0 h 5315985"/>
              <a:gd name="connsiteX23" fmla="*/ 10837761 w 12525756"/>
              <a:gd name="connsiteY23" fmla="*/ 0 h 5315985"/>
              <a:gd name="connsiteX24" fmla="*/ 11684741 w 12525756"/>
              <a:gd name="connsiteY24" fmla="*/ 0 h 5315985"/>
              <a:gd name="connsiteX25" fmla="*/ 11905433 w 12525756"/>
              <a:gd name="connsiteY25" fmla="*/ 0 h 5315985"/>
              <a:gd name="connsiteX26" fmla="*/ 12525756 w 12525756"/>
              <a:gd name="connsiteY26" fmla="*/ 0 h 5315985"/>
              <a:gd name="connsiteX27" fmla="*/ 12525756 w 12525756"/>
              <a:gd name="connsiteY27" fmla="*/ 431185 h 5315985"/>
              <a:gd name="connsiteX28" fmla="*/ 12525756 w 12525756"/>
              <a:gd name="connsiteY28" fmla="*/ 1021850 h 5315985"/>
              <a:gd name="connsiteX29" fmla="*/ 12525756 w 12525756"/>
              <a:gd name="connsiteY29" fmla="*/ 1665675 h 5315985"/>
              <a:gd name="connsiteX30" fmla="*/ 12525756 w 12525756"/>
              <a:gd name="connsiteY30" fmla="*/ 2203180 h 5315985"/>
              <a:gd name="connsiteX31" fmla="*/ 12525756 w 12525756"/>
              <a:gd name="connsiteY31" fmla="*/ 2687526 h 5315985"/>
              <a:gd name="connsiteX32" fmla="*/ 12525756 w 12525756"/>
              <a:gd name="connsiteY32" fmla="*/ 3171871 h 5315985"/>
              <a:gd name="connsiteX33" fmla="*/ 12525756 w 12525756"/>
              <a:gd name="connsiteY33" fmla="*/ 3815696 h 5315985"/>
              <a:gd name="connsiteX34" fmla="*/ 12525756 w 12525756"/>
              <a:gd name="connsiteY34" fmla="*/ 4246881 h 5315985"/>
              <a:gd name="connsiteX35" fmla="*/ 12525756 w 12525756"/>
              <a:gd name="connsiteY35" fmla="*/ 4784387 h 5315985"/>
              <a:gd name="connsiteX36" fmla="*/ 12525756 w 12525756"/>
              <a:gd name="connsiteY36" fmla="*/ 5315985 h 5315985"/>
              <a:gd name="connsiteX37" fmla="*/ 12179807 w 12525756"/>
              <a:gd name="connsiteY37" fmla="*/ 5315985 h 5315985"/>
              <a:gd name="connsiteX38" fmla="*/ 11583342 w 12525756"/>
              <a:gd name="connsiteY38" fmla="*/ 5315985 h 5315985"/>
              <a:gd name="connsiteX39" fmla="*/ 11362650 w 12525756"/>
              <a:gd name="connsiteY39" fmla="*/ 5315985 h 5315985"/>
              <a:gd name="connsiteX40" fmla="*/ 11141958 w 12525756"/>
              <a:gd name="connsiteY40" fmla="*/ 5315985 h 5315985"/>
              <a:gd name="connsiteX41" fmla="*/ 10294979 w 12525756"/>
              <a:gd name="connsiteY41" fmla="*/ 5315985 h 5315985"/>
              <a:gd name="connsiteX42" fmla="*/ 9823771 w 12525756"/>
              <a:gd name="connsiteY42" fmla="*/ 5315985 h 5315985"/>
              <a:gd name="connsiteX43" fmla="*/ 8976792 w 12525756"/>
              <a:gd name="connsiteY43" fmla="*/ 5315985 h 5315985"/>
              <a:gd name="connsiteX44" fmla="*/ 8380327 w 12525756"/>
              <a:gd name="connsiteY44" fmla="*/ 5315985 h 5315985"/>
              <a:gd name="connsiteX45" fmla="*/ 8159635 w 12525756"/>
              <a:gd name="connsiteY45" fmla="*/ 5315985 h 5315985"/>
              <a:gd name="connsiteX46" fmla="*/ 7813686 w 12525756"/>
              <a:gd name="connsiteY46" fmla="*/ 5315985 h 5315985"/>
              <a:gd name="connsiteX47" fmla="*/ 7342479 w 12525756"/>
              <a:gd name="connsiteY47" fmla="*/ 5315985 h 5315985"/>
              <a:gd name="connsiteX48" fmla="*/ 6620757 w 12525756"/>
              <a:gd name="connsiteY48" fmla="*/ 5315985 h 5315985"/>
              <a:gd name="connsiteX49" fmla="*/ 5899035 w 12525756"/>
              <a:gd name="connsiteY49" fmla="*/ 5315985 h 5315985"/>
              <a:gd name="connsiteX50" fmla="*/ 5302570 w 12525756"/>
              <a:gd name="connsiteY50" fmla="*/ 5315985 h 5315985"/>
              <a:gd name="connsiteX51" fmla="*/ 4831363 w 12525756"/>
              <a:gd name="connsiteY51" fmla="*/ 5315985 h 5315985"/>
              <a:gd name="connsiteX52" fmla="*/ 3984383 w 12525756"/>
              <a:gd name="connsiteY52" fmla="*/ 5315985 h 5315985"/>
              <a:gd name="connsiteX53" fmla="*/ 3387919 w 12525756"/>
              <a:gd name="connsiteY53" fmla="*/ 5315985 h 5315985"/>
              <a:gd name="connsiteX54" fmla="*/ 3041969 w 12525756"/>
              <a:gd name="connsiteY54" fmla="*/ 5315985 h 5315985"/>
              <a:gd name="connsiteX55" fmla="*/ 2696020 w 12525756"/>
              <a:gd name="connsiteY55" fmla="*/ 5315985 h 5315985"/>
              <a:gd name="connsiteX56" fmla="*/ 2475328 w 12525756"/>
              <a:gd name="connsiteY56" fmla="*/ 5315985 h 5315985"/>
              <a:gd name="connsiteX57" fmla="*/ 1878863 w 12525756"/>
              <a:gd name="connsiteY57" fmla="*/ 5315985 h 5315985"/>
              <a:gd name="connsiteX58" fmla="*/ 1532914 w 12525756"/>
              <a:gd name="connsiteY58" fmla="*/ 5315985 h 5315985"/>
              <a:gd name="connsiteX59" fmla="*/ 685934 w 12525756"/>
              <a:gd name="connsiteY59" fmla="*/ 5315985 h 5315985"/>
              <a:gd name="connsiteX60" fmla="*/ 0 w 12525756"/>
              <a:gd name="connsiteY60" fmla="*/ 5315985 h 5315985"/>
              <a:gd name="connsiteX61" fmla="*/ 0 w 12525756"/>
              <a:gd name="connsiteY61" fmla="*/ 4778480 h 5315985"/>
              <a:gd name="connsiteX62" fmla="*/ 0 w 12525756"/>
              <a:gd name="connsiteY62" fmla="*/ 4134655 h 5315985"/>
              <a:gd name="connsiteX63" fmla="*/ 0 w 12525756"/>
              <a:gd name="connsiteY63" fmla="*/ 3703470 h 5315985"/>
              <a:gd name="connsiteX64" fmla="*/ 0 w 12525756"/>
              <a:gd name="connsiteY64" fmla="*/ 3219124 h 5315985"/>
              <a:gd name="connsiteX65" fmla="*/ 0 w 12525756"/>
              <a:gd name="connsiteY65" fmla="*/ 2575299 h 5315985"/>
              <a:gd name="connsiteX66" fmla="*/ 0 w 12525756"/>
              <a:gd name="connsiteY66" fmla="*/ 1878315 h 5315985"/>
              <a:gd name="connsiteX67" fmla="*/ 0 w 12525756"/>
              <a:gd name="connsiteY67" fmla="*/ 1181330 h 5315985"/>
              <a:gd name="connsiteX68" fmla="*/ 0 w 12525756"/>
              <a:gd name="connsiteY68" fmla="*/ 590665 h 5315985"/>
              <a:gd name="connsiteX69" fmla="*/ 0 w 12525756"/>
              <a:gd name="connsiteY69" fmla="*/ 0 h 531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525756" h="5315985" fill="none" extrusionOk="0">
                <a:moveTo>
                  <a:pt x="0" y="0"/>
                </a:moveTo>
                <a:cubicBezTo>
                  <a:pt x="134993" y="-41261"/>
                  <a:pt x="255936" y="42438"/>
                  <a:pt x="471207" y="0"/>
                </a:cubicBezTo>
                <a:cubicBezTo>
                  <a:pt x="686478" y="-42438"/>
                  <a:pt x="1087076" y="36771"/>
                  <a:pt x="1318187" y="0"/>
                </a:cubicBezTo>
                <a:cubicBezTo>
                  <a:pt x="1549298" y="-36771"/>
                  <a:pt x="1707332" y="8812"/>
                  <a:pt x="2039909" y="0"/>
                </a:cubicBezTo>
                <a:cubicBezTo>
                  <a:pt x="2372486" y="-8812"/>
                  <a:pt x="2370064" y="17981"/>
                  <a:pt x="2511116" y="0"/>
                </a:cubicBezTo>
                <a:cubicBezTo>
                  <a:pt x="2652168" y="-17981"/>
                  <a:pt x="2674568" y="20548"/>
                  <a:pt x="2731808" y="0"/>
                </a:cubicBezTo>
                <a:cubicBezTo>
                  <a:pt x="2789048" y="-20548"/>
                  <a:pt x="3021325" y="48395"/>
                  <a:pt x="3203015" y="0"/>
                </a:cubicBezTo>
                <a:cubicBezTo>
                  <a:pt x="3384705" y="-48395"/>
                  <a:pt x="3592734" y="75572"/>
                  <a:pt x="3924737" y="0"/>
                </a:cubicBezTo>
                <a:cubicBezTo>
                  <a:pt x="4256740" y="-75572"/>
                  <a:pt x="4567748" y="41005"/>
                  <a:pt x="4771717" y="0"/>
                </a:cubicBezTo>
                <a:cubicBezTo>
                  <a:pt x="4975686" y="-41005"/>
                  <a:pt x="4917582" y="24778"/>
                  <a:pt x="4992408" y="0"/>
                </a:cubicBezTo>
                <a:cubicBezTo>
                  <a:pt x="5067234" y="-24778"/>
                  <a:pt x="5150906" y="10038"/>
                  <a:pt x="5213100" y="0"/>
                </a:cubicBezTo>
                <a:cubicBezTo>
                  <a:pt x="5275294" y="-10038"/>
                  <a:pt x="5754479" y="38309"/>
                  <a:pt x="6060080" y="0"/>
                </a:cubicBezTo>
                <a:cubicBezTo>
                  <a:pt x="6365681" y="-38309"/>
                  <a:pt x="6204526" y="22529"/>
                  <a:pt x="6280772" y="0"/>
                </a:cubicBezTo>
                <a:cubicBezTo>
                  <a:pt x="6357018" y="-22529"/>
                  <a:pt x="6584373" y="46772"/>
                  <a:pt x="6877237" y="0"/>
                </a:cubicBezTo>
                <a:cubicBezTo>
                  <a:pt x="7170102" y="-46772"/>
                  <a:pt x="7107302" y="36740"/>
                  <a:pt x="7223186" y="0"/>
                </a:cubicBezTo>
                <a:cubicBezTo>
                  <a:pt x="7339070" y="-36740"/>
                  <a:pt x="7406379" y="16980"/>
                  <a:pt x="7569135" y="0"/>
                </a:cubicBezTo>
                <a:cubicBezTo>
                  <a:pt x="7731891" y="-16980"/>
                  <a:pt x="7843552" y="19007"/>
                  <a:pt x="7915085" y="0"/>
                </a:cubicBezTo>
                <a:cubicBezTo>
                  <a:pt x="7986618" y="-19007"/>
                  <a:pt x="8118703" y="29326"/>
                  <a:pt x="8261034" y="0"/>
                </a:cubicBezTo>
                <a:cubicBezTo>
                  <a:pt x="8403365" y="-29326"/>
                  <a:pt x="8541853" y="10968"/>
                  <a:pt x="8732241" y="0"/>
                </a:cubicBezTo>
                <a:cubicBezTo>
                  <a:pt x="8922629" y="-10968"/>
                  <a:pt x="8943609" y="1317"/>
                  <a:pt x="9078191" y="0"/>
                </a:cubicBezTo>
                <a:cubicBezTo>
                  <a:pt x="9212773" y="-1317"/>
                  <a:pt x="9354868" y="52703"/>
                  <a:pt x="9549398" y="0"/>
                </a:cubicBezTo>
                <a:cubicBezTo>
                  <a:pt x="9743928" y="-52703"/>
                  <a:pt x="10078142" y="37427"/>
                  <a:pt x="10271120" y="0"/>
                </a:cubicBezTo>
                <a:cubicBezTo>
                  <a:pt x="10464098" y="-37427"/>
                  <a:pt x="10544982" y="6473"/>
                  <a:pt x="10617069" y="0"/>
                </a:cubicBezTo>
                <a:cubicBezTo>
                  <a:pt x="10689156" y="-6473"/>
                  <a:pt x="10727971" y="274"/>
                  <a:pt x="10837761" y="0"/>
                </a:cubicBezTo>
                <a:cubicBezTo>
                  <a:pt x="10947551" y="-274"/>
                  <a:pt x="11477023" y="63449"/>
                  <a:pt x="11684741" y="0"/>
                </a:cubicBezTo>
                <a:cubicBezTo>
                  <a:pt x="11892459" y="-63449"/>
                  <a:pt x="11837565" y="24325"/>
                  <a:pt x="11905433" y="0"/>
                </a:cubicBezTo>
                <a:cubicBezTo>
                  <a:pt x="11973301" y="-24325"/>
                  <a:pt x="12307685" y="30237"/>
                  <a:pt x="12525756" y="0"/>
                </a:cubicBezTo>
                <a:cubicBezTo>
                  <a:pt x="12540996" y="181105"/>
                  <a:pt x="12518793" y="290932"/>
                  <a:pt x="12525756" y="431185"/>
                </a:cubicBezTo>
                <a:cubicBezTo>
                  <a:pt x="12532719" y="571438"/>
                  <a:pt x="12471742" y="756792"/>
                  <a:pt x="12525756" y="1021850"/>
                </a:cubicBezTo>
                <a:cubicBezTo>
                  <a:pt x="12579770" y="1286908"/>
                  <a:pt x="12468242" y="1347143"/>
                  <a:pt x="12525756" y="1665675"/>
                </a:cubicBezTo>
                <a:cubicBezTo>
                  <a:pt x="12583270" y="1984208"/>
                  <a:pt x="12484778" y="1942741"/>
                  <a:pt x="12525756" y="2203180"/>
                </a:cubicBezTo>
                <a:cubicBezTo>
                  <a:pt x="12566734" y="2463620"/>
                  <a:pt x="12497755" y="2505041"/>
                  <a:pt x="12525756" y="2687526"/>
                </a:cubicBezTo>
                <a:cubicBezTo>
                  <a:pt x="12553757" y="2870011"/>
                  <a:pt x="12499755" y="3074808"/>
                  <a:pt x="12525756" y="3171871"/>
                </a:cubicBezTo>
                <a:cubicBezTo>
                  <a:pt x="12551757" y="3268935"/>
                  <a:pt x="12471317" y="3602536"/>
                  <a:pt x="12525756" y="3815696"/>
                </a:cubicBezTo>
                <a:cubicBezTo>
                  <a:pt x="12580195" y="4028856"/>
                  <a:pt x="12474345" y="4100484"/>
                  <a:pt x="12525756" y="4246881"/>
                </a:cubicBezTo>
                <a:cubicBezTo>
                  <a:pt x="12577167" y="4393278"/>
                  <a:pt x="12512553" y="4636722"/>
                  <a:pt x="12525756" y="4784387"/>
                </a:cubicBezTo>
                <a:cubicBezTo>
                  <a:pt x="12538959" y="4932052"/>
                  <a:pt x="12466277" y="5099166"/>
                  <a:pt x="12525756" y="5315985"/>
                </a:cubicBezTo>
                <a:cubicBezTo>
                  <a:pt x="12428102" y="5339687"/>
                  <a:pt x="12319329" y="5283048"/>
                  <a:pt x="12179807" y="5315985"/>
                </a:cubicBezTo>
                <a:cubicBezTo>
                  <a:pt x="12040285" y="5348922"/>
                  <a:pt x="11751284" y="5261380"/>
                  <a:pt x="11583342" y="5315985"/>
                </a:cubicBezTo>
                <a:cubicBezTo>
                  <a:pt x="11415400" y="5370590"/>
                  <a:pt x="11462996" y="5298375"/>
                  <a:pt x="11362650" y="5315985"/>
                </a:cubicBezTo>
                <a:cubicBezTo>
                  <a:pt x="11262304" y="5333595"/>
                  <a:pt x="11186977" y="5309921"/>
                  <a:pt x="11141958" y="5315985"/>
                </a:cubicBezTo>
                <a:cubicBezTo>
                  <a:pt x="11096939" y="5322049"/>
                  <a:pt x="10578808" y="5246947"/>
                  <a:pt x="10294979" y="5315985"/>
                </a:cubicBezTo>
                <a:cubicBezTo>
                  <a:pt x="10011150" y="5385023"/>
                  <a:pt x="9953409" y="5302460"/>
                  <a:pt x="9823771" y="5315985"/>
                </a:cubicBezTo>
                <a:cubicBezTo>
                  <a:pt x="9694133" y="5329510"/>
                  <a:pt x="9360841" y="5252089"/>
                  <a:pt x="8976792" y="5315985"/>
                </a:cubicBezTo>
                <a:cubicBezTo>
                  <a:pt x="8592743" y="5379881"/>
                  <a:pt x="8650292" y="5270390"/>
                  <a:pt x="8380327" y="5315985"/>
                </a:cubicBezTo>
                <a:cubicBezTo>
                  <a:pt x="8110363" y="5361580"/>
                  <a:pt x="8235648" y="5312794"/>
                  <a:pt x="8159635" y="5315985"/>
                </a:cubicBezTo>
                <a:cubicBezTo>
                  <a:pt x="8083622" y="5319176"/>
                  <a:pt x="7980032" y="5307818"/>
                  <a:pt x="7813686" y="5315985"/>
                </a:cubicBezTo>
                <a:cubicBezTo>
                  <a:pt x="7647340" y="5324152"/>
                  <a:pt x="7440643" y="5307500"/>
                  <a:pt x="7342479" y="5315985"/>
                </a:cubicBezTo>
                <a:cubicBezTo>
                  <a:pt x="7244315" y="5324470"/>
                  <a:pt x="6945162" y="5266123"/>
                  <a:pt x="6620757" y="5315985"/>
                </a:cubicBezTo>
                <a:cubicBezTo>
                  <a:pt x="6296352" y="5365847"/>
                  <a:pt x="6137248" y="5257595"/>
                  <a:pt x="5899035" y="5315985"/>
                </a:cubicBezTo>
                <a:cubicBezTo>
                  <a:pt x="5660822" y="5374375"/>
                  <a:pt x="5569935" y="5259696"/>
                  <a:pt x="5302570" y="5315985"/>
                </a:cubicBezTo>
                <a:cubicBezTo>
                  <a:pt x="5035205" y="5372274"/>
                  <a:pt x="4964220" y="5308966"/>
                  <a:pt x="4831363" y="5315985"/>
                </a:cubicBezTo>
                <a:cubicBezTo>
                  <a:pt x="4698506" y="5323004"/>
                  <a:pt x="4187103" y="5290052"/>
                  <a:pt x="3984383" y="5315985"/>
                </a:cubicBezTo>
                <a:cubicBezTo>
                  <a:pt x="3781663" y="5341918"/>
                  <a:pt x="3647354" y="5291256"/>
                  <a:pt x="3387919" y="5315985"/>
                </a:cubicBezTo>
                <a:cubicBezTo>
                  <a:pt x="3128484" y="5340714"/>
                  <a:pt x="3213990" y="5310120"/>
                  <a:pt x="3041969" y="5315985"/>
                </a:cubicBezTo>
                <a:cubicBezTo>
                  <a:pt x="2869948" y="5321850"/>
                  <a:pt x="2779605" y="5303294"/>
                  <a:pt x="2696020" y="5315985"/>
                </a:cubicBezTo>
                <a:cubicBezTo>
                  <a:pt x="2612435" y="5328676"/>
                  <a:pt x="2584522" y="5305841"/>
                  <a:pt x="2475328" y="5315985"/>
                </a:cubicBezTo>
                <a:cubicBezTo>
                  <a:pt x="2366134" y="5326129"/>
                  <a:pt x="2015639" y="5276941"/>
                  <a:pt x="1878863" y="5315985"/>
                </a:cubicBezTo>
                <a:cubicBezTo>
                  <a:pt x="1742088" y="5355029"/>
                  <a:pt x="1699325" y="5303989"/>
                  <a:pt x="1532914" y="5315985"/>
                </a:cubicBezTo>
                <a:cubicBezTo>
                  <a:pt x="1366503" y="5327981"/>
                  <a:pt x="1038470" y="5268831"/>
                  <a:pt x="685934" y="5315985"/>
                </a:cubicBezTo>
                <a:cubicBezTo>
                  <a:pt x="333398" y="5363139"/>
                  <a:pt x="340427" y="5238133"/>
                  <a:pt x="0" y="5315985"/>
                </a:cubicBezTo>
                <a:cubicBezTo>
                  <a:pt x="-32575" y="5200076"/>
                  <a:pt x="717" y="4923240"/>
                  <a:pt x="0" y="4778480"/>
                </a:cubicBezTo>
                <a:cubicBezTo>
                  <a:pt x="-717" y="4633720"/>
                  <a:pt x="2989" y="4267775"/>
                  <a:pt x="0" y="4134655"/>
                </a:cubicBezTo>
                <a:cubicBezTo>
                  <a:pt x="-2989" y="4001536"/>
                  <a:pt x="1079" y="3909404"/>
                  <a:pt x="0" y="3703470"/>
                </a:cubicBezTo>
                <a:cubicBezTo>
                  <a:pt x="-1079" y="3497537"/>
                  <a:pt x="33499" y="3335787"/>
                  <a:pt x="0" y="3219124"/>
                </a:cubicBezTo>
                <a:cubicBezTo>
                  <a:pt x="-33499" y="3102461"/>
                  <a:pt x="22874" y="2706143"/>
                  <a:pt x="0" y="2575299"/>
                </a:cubicBezTo>
                <a:cubicBezTo>
                  <a:pt x="-22874" y="2444455"/>
                  <a:pt x="34267" y="2185444"/>
                  <a:pt x="0" y="1878315"/>
                </a:cubicBezTo>
                <a:cubicBezTo>
                  <a:pt x="-34267" y="1571186"/>
                  <a:pt x="67633" y="1464231"/>
                  <a:pt x="0" y="1181330"/>
                </a:cubicBezTo>
                <a:cubicBezTo>
                  <a:pt x="-67633" y="898430"/>
                  <a:pt x="42621" y="761597"/>
                  <a:pt x="0" y="590665"/>
                </a:cubicBezTo>
                <a:cubicBezTo>
                  <a:pt x="-42621" y="419733"/>
                  <a:pt x="10889" y="278639"/>
                  <a:pt x="0" y="0"/>
                </a:cubicBezTo>
                <a:close/>
              </a:path>
              <a:path w="12525756" h="5315985" stroke="0" extrusionOk="0">
                <a:moveTo>
                  <a:pt x="0" y="0"/>
                </a:moveTo>
                <a:cubicBezTo>
                  <a:pt x="172166" y="-4558"/>
                  <a:pt x="256847" y="49218"/>
                  <a:pt x="471207" y="0"/>
                </a:cubicBezTo>
                <a:cubicBezTo>
                  <a:pt x="685567" y="-49218"/>
                  <a:pt x="590329" y="1621"/>
                  <a:pt x="691899" y="0"/>
                </a:cubicBezTo>
                <a:cubicBezTo>
                  <a:pt x="793469" y="-1621"/>
                  <a:pt x="1162509" y="61306"/>
                  <a:pt x="1538879" y="0"/>
                </a:cubicBezTo>
                <a:cubicBezTo>
                  <a:pt x="1915249" y="-61306"/>
                  <a:pt x="1915203" y="2838"/>
                  <a:pt x="2010086" y="0"/>
                </a:cubicBezTo>
                <a:cubicBezTo>
                  <a:pt x="2104969" y="-2838"/>
                  <a:pt x="2274812" y="16887"/>
                  <a:pt x="2481293" y="0"/>
                </a:cubicBezTo>
                <a:cubicBezTo>
                  <a:pt x="2687774" y="-16887"/>
                  <a:pt x="3145024" y="90855"/>
                  <a:pt x="3328272" y="0"/>
                </a:cubicBezTo>
                <a:cubicBezTo>
                  <a:pt x="3511520" y="-90855"/>
                  <a:pt x="3572376" y="22185"/>
                  <a:pt x="3674222" y="0"/>
                </a:cubicBezTo>
                <a:cubicBezTo>
                  <a:pt x="3776068" y="-22185"/>
                  <a:pt x="4300997" y="78913"/>
                  <a:pt x="4521201" y="0"/>
                </a:cubicBezTo>
                <a:cubicBezTo>
                  <a:pt x="4741405" y="-78913"/>
                  <a:pt x="5040421" y="53653"/>
                  <a:pt x="5368181" y="0"/>
                </a:cubicBezTo>
                <a:cubicBezTo>
                  <a:pt x="5695941" y="-53653"/>
                  <a:pt x="5736190" y="42662"/>
                  <a:pt x="5964646" y="0"/>
                </a:cubicBezTo>
                <a:cubicBezTo>
                  <a:pt x="6193103" y="-42662"/>
                  <a:pt x="6620806" y="11972"/>
                  <a:pt x="6811625" y="0"/>
                </a:cubicBezTo>
                <a:cubicBezTo>
                  <a:pt x="7002444" y="-11972"/>
                  <a:pt x="7100698" y="41989"/>
                  <a:pt x="7282832" y="0"/>
                </a:cubicBezTo>
                <a:cubicBezTo>
                  <a:pt x="7464966" y="-41989"/>
                  <a:pt x="7636479" y="11420"/>
                  <a:pt x="7754039" y="0"/>
                </a:cubicBezTo>
                <a:cubicBezTo>
                  <a:pt x="7871599" y="-11420"/>
                  <a:pt x="8242273" y="75432"/>
                  <a:pt x="8475762" y="0"/>
                </a:cubicBezTo>
                <a:cubicBezTo>
                  <a:pt x="8709251" y="-75432"/>
                  <a:pt x="8753042" y="26225"/>
                  <a:pt x="8946969" y="0"/>
                </a:cubicBezTo>
                <a:cubicBezTo>
                  <a:pt x="9140896" y="-26225"/>
                  <a:pt x="9377830" y="10849"/>
                  <a:pt x="9793948" y="0"/>
                </a:cubicBezTo>
                <a:cubicBezTo>
                  <a:pt x="10210066" y="-10849"/>
                  <a:pt x="10261257" y="4727"/>
                  <a:pt x="10640928" y="0"/>
                </a:cubicBezTo>
                <a:cubicBezTo>
                  <a:pt x="11020599" y="-4727"/>
                  <a:pt x="11084856" y="58767"/>
                  <a:pt x="11237393" y="0"/>
                </a:cubicBezTo>
                <a:cubicBezTo>
                  <a:pt x="11389930" y="-58767"/>
                  <a:pt x="11509560" y="20116"/>
                  <a:pt x="11708600" y="0"/>
                </a:cubicBezTo>
                <a:cubicBezTo>
                  <a:pt x="11907640" y="-20116"/>
                  <a:pt x="11829206" y="24795"/>
                  <a:pt x="11929291" y="0"/>
                </a:cubicBezTo>
                <a:cubicBezTo>
                  <a:pt x="12029376" y="-24795"/>
                  <a:pt x="12263946" y="29032"/>
                  <a:pt x="12525756" y="0"/>
                </a:cubicBezTo>
                <a:cubicBezTo>
                  <a:pt x="12564774" y="207748"/>
                  <a:pt x="12490806" y="289503"/>
                  <a:pt x="12525756" y="484345"/>
                </a:cubicBezTo>
                <a:cubicBezTo>
                  <a:pt x="12560706" y="679187"/>
                  <a:pt x="12482409" y="912440"/>
                  <a:pt x="12525756" y="1021850"/>
                </a:cubicBezTo>
                <a:cubicBezTo>
                  <a:pt x="12569103" y="1131261"/>
                  <a:pt x="12505966" y="1407718"/>
                  <a:pt x="12525756" y="1506196"/>
                </a:cubicBezTo>
                <a:cubicBezTo>
                  <a:pt x="12545546" y="1604674"/>
                  <a:pt x="12518226" y="2001051"/>
                  <a:pt x="12525756" y="2150021"/>
                </a:cubicBezTo>
                <a:cubicBezTo>
                  <a:pt x="12533286" y="2298991"/>
                  <a:pt x="12457268" y="2614042"/>
                  <a:pt x="12525756" y="2740686"/>
                </a:cubicBezTo>
                <a:cubicBezTo>
                  <a:pt x="12594244" y="2867330"/>
                  <a:pt x="12465145" y="3174302"/>
                  <a:pt x="12525756" y="3331351"/>
                </a:cubicBezTo>
                <a:cubicBezTo>
                  <a:pt x="12586367" y="3488401"/>
                  <a:pt x="12486214" y="3747959"/>
                  <a:pt x="12525756" y="4028335"/>
                </a:cubicBezTo>
                <a:cubicBezTo>
                  <a:pt x="12565298" y="4308711"/>
                  <a:pt x="12471875" y="4422055"/>
                  <a:pt x="12525756" y="4672160"/>
                </a:cubicBezTo>
                <a:cubicBezTo>
                  <a:pt x="12579637" y="4922265"/>
                  <a:pt x="12490040" y="5164806"/>
                  <a:pt x="12525756" y="5315985"/>
                </a:cubicBezTo>
                <a:cubicBezTo>
                  <a:pt x="12295735" y="5356804"/>
                  <a:pt x="12177449" y="5270763"/>
                  <a:pt x="12054549" y="5315985"/>
                </a:cubicBezTo>
                <a:cubicBezTo>
                  <a:pt x="11931649" y="5361207"/>
                  <a:pt x="11931109" y="5302720"/>
                  <a:pt x="11833857" y="5315985"/>
                </a:cubicBezTo>
                <a:cubicBezTo>
                  <a:pt x="11736605" y="5329250"/>
                  <a:pt x="11455850" y="5311663"/>
                  <a:pt x="11112135" y="5315985"/>
                </a:cubicBezTo>
                <a:cubicBezTo>
                  <a:pt x="10768420" y="5320307"/>
                  <a:pt x="10869776" y="5310229"/>
                  <a:pt x="10766186" y="5315985"/>
                </a:cubicBezTo>
                <a:cubicBezTo>
                  <a:pt x="10662596" y="5321741"/>
                  <a:pt x="10622106" y="5305072"/>
                  <a:pt x="10545494" y="5315985"/>
                </a:cubicBezTo>
                <a:cubicBezTo>
                  <a:pt x="10468882" y="5326898"/>
                  <a:pt x="10331430" y="5315653"/>
                  <a:pt x="10199544" y="5315985"/>
                </a:cubicBezTo>
                <a:cubicBezTo>
                  <a:pt x="10067658" y="5316317"/>
                  <a:pt x="9807995" y="5289449"/>
                  <a:pt x="9477822" y="5315985"/>
                </a:cubicBezTo>
                <a:cubicBezTo>
                  <a:pt x="9147649" y="5342521"/>
                  <a:pt x="9252028" y="5309526"/>
                  <a:pt x="9131873" y="5315985"/>
                </a:cubicBezTo>
                <a:cubicBezTo>
                  <a:pt x="9011718" y="5322444"/>
                  <a:pt x="9010945" y="5295455"/>
                  <a:pt x="8911181" y="5315985"/>
                </a:cubicBezTo>
                <a:cubicBezTo>
                  <a:pt x="8811417" y="5336515"/>
                  <a:pt x="8659461" y="5295699"/>
                  <a:pt x="8565231" y="5315985"/>
                </a:cubicBezTo>
                <a:cubicBezTo>
                  <a:pt x="8471001" y="5336271"/>
                  <a:pt x="8242579" y="5266105"/>
                  <a:pt x="8094024" y="5315985"/>
                </a:cubicBezTo>
                <a:cubicBezTo>
                  <a:pt x="7945469" y="5365865"/>
                  <a:pt x="7704067" y="5295252"/>
                  <a:pt x="7497560" y="5315985"/>
                </a:cubicBezTo>
                <a:cubicBezTo>
                  <a:pt x="7291053" y="5336718"/>
                  <a:pt x="7314535" y="5284350"/>
                  <a:pt x="7151610" y="5315985"/>
                </a:cubicBezTo>
                <a:cubicBezTo>
                  <a:pt x="6988685" y="5347620"/>
                  <a:pt x="6501723" y="5223193"/>
                  <a:pt x="6304631" y="5315985"/>
                </a:cubicBezTo>
                <a:cubicBezTo>
                  <a:pt x="6107539" y="5408777"/>
                  <a:pt x="5892497" y="5308907"/>
                  <a:pt x="5708166" y="5315985"/>
                </a:cubicBezTo>
                <a:cubicBezTo>
                  <a:pt x="5523835" y="5323063"/>
                  <a:pt x="5082913" y="5284840"/>
                  <a:pt x="4861186" y="5315985"/>
                </a:cubicBezTo>
                <a:cubicBezTo>
                  <a:pt x="4639459" y="5347130"/>
                  <a:pt x="4324800" y="5231150"/>
                  <a:pt x="4139464" y="5315985"/>
                </a:cubicBezTo>
                <a:cubicBezTo>
                  <a:pt x="3954128" y="5400820"/>
                  <a:pt x="3810661" y="5260990"/>
                  <a:pt x="3668257" y="5315985"/>
                </a:cubicBezTo>
                <a:cubicBezTo>
                  <a:pt x="3525853" y="5370980"/>
                  <a:pt x="3155055" y="5259224"/>
                  <a:pt x="2946535" y="5315985"/>
                </a:cubicBezTo>
                <a:cubicBezTo>
                  <a:pt x="2738015" y="5372746"/>
                  <a:pt x="2743080" y="5293013"/>
                  <a:pt x="2600586" y="5315985"/>
                </a:cubicBezTo>
                <a:cubicBezTo>
                  <a:pt x="2458092" y="5338957"/>
                  <a:pt x="2164373" y="5275924"/>
                  <a:pt x="2004121" y="5315985"/>
                </a:cubicBezTo>
                <a:cubicBezTo>
                  <a:pt x="1843870" y="5356046"/>
                  <a:pt x="1828109" y="5310681"/>
                  <a:pt x="1783429" y="5315985"/>
                </a:cubicBezTo>
                <a:cubicBezTo>
                  <a:pt x="1738749" y="5321289"/>
                  <a:pt x="1202786" y="5239822"/>
                  <a:pt x="936449" y="5315985"/>
                </a:cubicBezTo>
                <a:cubicBezTo>
                  <a:pt x="670112" y="5392148"/>
                  <a:pt x="458748" y="5258121"/>
                  <a:pt x="0" y="5315985"/>
                </a:cubicBezTo>
                <a:cubicBezTo>
                  <a:pt x="-58910" y="5058665"/>
                  <a:pt x="53628" y="4873167"/>
                  <a:pt x="0" y="4619000"/>
                </a:cubicBezTo>
                <a:cubicBezTo>
                  <a:pt x="-53628" y="4364833"/>
                  <a:pt x="5881" y="4217387"/>
                  <a:pt x="0" y="3975175"/>
                </a:cubicBezTo>
                <a:cubicBezTo>
                  <a:pt x="-5881" y="3732964"/>
                  <a:pt x="28077" y="3652841"/>
                  <a:pt x="0" y="3490830"/>
                </a:cubicBezTo>
                <a:cubicBezTo>
                  <a:pt x="-28077" y="3328820"/>
                  <a:pt x="70819" y="2973963"/>
                  <a:pt x="0" y="2793845"/>
                </a:cubicBezTo>
                <a:cubicBezTo>
                  <a:pt x="-70819" y="2613727"/>
                  <a:pt x="17968" y="2438060"/>
                  <a:pt x="0" y="2203180"/>
                </a:cubicBezTo>
                <a:cubicBezTo>
                  <a:pt x="-17968" y="1968300"/>
                  <a:pt x="21434" y="1884093"/>
                  <a:pt x="0" y="1771995"/>
                </a:cubicBezTo>
                <a:cubicBezTo>
                  <a:pt x="-21434" y="1659898"/>
                  <a:pt x="4415" y="1322474"/>
                  <a:pt x="0" y="1181330"/>
                </a:cubicBezTo>
                <a:cubicBezTo>
                  <a:pt x="-4415" y="1040186"/>
                  <a:pt x="15791" y="766436"/>
                  <a:pt x="0" y="643825"/>
                </a:cubicBezTo>
                <a:cubicBezTo>
                  <a:pt x="-15791" y="521214"/>
                  <a:pt x="17124" y="205724"/>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pic>
        <p:nvPicPr>
          <p:cNvPr id="5" name="Content Placeholder 4" descr="Print style illustration of blue sun">
            <a:extLst>
              <a:ext uri="{FF2B5EF4-FFF2-40B4-BE49-F238E27FC236}">
                <a16:creationId xmlns:a16="http://schemas.microsoft.com/office/drawing/2014/main" id="{77EA3FD0-95E4-8BB8-0D8A-1AFA20BD93B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34304" r="-1" b="22532"/>
          <a:stretch/>
        </p:blipFill>
        <p:spPr>
          <a:xfrm>
            <a:off x="-1504" y="2231182"/>
            <a:ext cx="12191980" cy="4860933"/>
          </a:xfrm>
          <a:custGeom>
            <a:avLst/>
            <a:gdLst>
              <a:gd name="connsiteX0" fmla="*/ 0 w 12191980"/>
              <a:gd name="connsiteY0" fmla="*/ 0 h 4860933"/>
              <a:gd name="connsiteX1" fmla="*/ 458651 w 12191980"/>
              <a:gd name="connsiteY1" fmla="*/ 0 h 4860933"/>
              <a:gd name="connsiteX2" fmla="*/ 1161141 w 12191980"/>
              <a:gd name="connsiteY2" fmla="*/ 0 h 4860933"/>
              <a:gd name="connsiteX3" fmla="*/ 1863631 w 12191980"/>
              <a:gd name="connsiteY3" fmla="*/ 0 h 4860933"/>
              <a:gd name="connsiteX4" fmla="*/ 2322282 w 12191980"/>
              <a:gd name="connsiteY4" fmla="*/ 0 h 4860933"/>
              <a:gd name="connsiteX5" fmla="*/ 2902852 w 12191980"/>
              <a:gd name="connsiteY5" fmla="*/ 0 h 4860933"/>
              <a:gd name="connsiteX6" fmla="*/ 3483423 w 12191980"/>
              <a:gd name="connsiteY6" fmla="*/ 0 h 4860933"/>
              <a:gd name="connsiteX7" fmla="*/ 4063993 w 12191980"/>
              <a:gd name="connsiteY7" fmla="*/ 0 h 4860933"/>
              <a:gd name="connsiteX8" fmla="*/ 4644564 w 12191980"/>
              <a:gd name="connsiteY8" fmla="*/ 0 h 4860933"/>
              <a:gd name="connsiteX9" fmla="*/ 5225134 w 12191980"/>
              <a:gd name="connsiteY9" fmla="*/ 0 h 4860933"/>
              <a:gd name="connsiteX10" fmla="*/ 5561865 w 12191980"/>
              <a:gd name="connsiteY10" fmla="*/ 0 h 4860933"/>
              <a:gd name="connsiteX11" fmla="*/ 6264355 w 12191980"/>
              <a:gd name="connsiteY11" fmla="*/ 0 h 4860933"/>
              <a:gd name="connsiteX12" fmla="*/ 6966846 w 12191980"/>
              <a:gd name="connsiteY12" fmla="*/ 0 h 4860933"/>
              <a:gd name="connsiteX13" fmla="*/ 7669336 w 12191980"/>
              <a:gd name="connsiteY13" fmla="*/ 0 h 4860933"/>
              <a:gd name="connsiteX14" fmla="*/ 8249906 w 12191980"/>
              <a:gd name="connsiteY14" fmla="*/ 0 h 4860933"/>
              <a:gd name="connsiteX15" fmla="*/ 8708557 w 12191980"/>
              <a:gd name="connsiteY15" fmla="*/ 0 h 4860933"/>
              <a:gd name="connsiteX16" fmla="*/ 9532967 w 12191980"/>
              <a:gd name="connsiteY16" fmla="*/ 0 h 4860933"/>
              <a:gd name="connsiteX17" fmla="*/ 10357377 w 12191980"/>
              <a:gd name="connsiteY17" fmla="*/ 0 h 4860933"/>
              <a:gd name="connsiteX18" fmla="*/ 10572188 w 12191980"/>
              <a:gd name="connsiteY18" fmla="*/ 0 h 4860933"/>
              <a:gd name="connsiteX19" fmla="*/ 11274679 w 12191980"/>
              <a:gd name="connsiteY19" fmla="*/ 0 h 4860933"/>
              <a:gd name="connsiteX20" fmla="*/ 12191980 w 12191980"/>
              <a:gd name="connsiteY20" fmla="*/ 0 h 4860933"/>
              <a:gd name="connsiteX21" fmla="*/ 12191980 w 12191980"/>
              <a:gd name="connsiteY21" fmla="*/ 540104 h 4860933"/>
              <a:gd name="connsiteX22" fmla="*/ 12191980 w 12191980"/>
              <a:gd name="connsiteY22" fmla="*/ 982989 h 4860933"/>
              <a:gd name="connsiteX23" fmla="*/ 12191980 w 12191980"/>
              <a:gd name="connsiteY23" fmla="*/ 1474483 h 4860933"/>
              <a:gd name="connsiteX24" fmla="*/ 12191980 w 12191980"/>
              <a:gd name="connsiteY24" fmla="*/ 2111805 h 4860933"/>
              <a:gd name="connsiteX25" fmla="*/ 12191980 w 12191980"/>
              <a:gd name="connsiteY25" fmla="*/ 2554690 h 4860933"/>
              <a:gd name="connsiteX26" fmla="*/ 12191980 w 12191980"/>
              <a:gd name="connsiteY26" fmla="*/ 3094794 h 4860933"/>
              <a:gd name="connsiteX27" fmla="*/ 12191980 w 12191980"/>
              <a:gd name="connsiteY27" fmla="*/ 3683507 h 4860933"/>
              <a:gd name="connsiteX28" fmla="*/ 12191980 w 12191980"/>
              <a:gd name="connsiteY28" fmla="*/ 4223611 h 4860933"/>
              <a:gd name="connsiteX29" fmla="*/ 12191980 w 12191980"/>
              <a:gd name="connsiteY29" fmla="*/ 4860933 h 4860933"/>
              <a:gd name="connsiteX30" fmla="*/ 11977169 w 12191980"/>
              <a:gd name="connsiteY30" fmla="*/ 4860933 h 4860933"/>
              <a:gd name="connsiteX31" fmla="*/ 11274679 w 12191980"/>
              <a:gd name="connsiteY31" fmla="*/ 4860933 h 4860933"/>
              <a:gd name="connsiteX32" fmla="*/ 10694108 w 12191980"/>
              <a:gd name="connsiteY32" fmla="*/ 4860933 h 4860933"/>
              <a:gd name="connsiteX33" fmla="*/ 10113538 w 12191980"/>
              <a:gd name="connsiteY33" fmla="*/ 4860933 h 4860933"/>
              <a:gd name="connsiteX34" fmla="*/ 9411047 w 12191980"/>
              <a:gd name="connsiteY34" fmla="*/ 4860933 h 4860933"/>
              <a:gd name="connsiteX35" fmla="*/ 8952397 w 12191980"/>
              <a:gd name="connsiteY35" fmla="*/ 4860933 h 4860933"/>
              <a:gd name="connsiteX36" fmla="*/ 8493746 w 12191980"/>
              <a:gd name="connsiteY36" fmla="*/ 4860933 h 4860933"/>
              <a:gd name="connsiteX37" fmla="*/ 8278935 w 12191980"/>
              <a:gd name="connsiteY37" fmla="*/ 4860933 h 4860933"/>
              <a:gd name="connsiteX38" fmla="*/ 7698365 w 12191980"/>
              <a:gd name="connsiteY38" fmla="*/ 4860933 h 4860933"/>
              <a:gd name="connsiteX39" fmla="*/ 7239714 w 12191980"/>
              <a:gd name="connsiteY39" fmla="*/ 4860933 h 4860933"/>
              <a:gd name="connsiteX40" fmla="*/ 6659143 w 12191980"/>
              <a:gd name="connsiteY40" fmla="*/ 4860933 h 4860933"/>
              <a:gd name="connsiteX41" fmla="*/ 5834733 w 12191980"/>
              <a:gd name="connsiteY41" fmla="*/ 4860933 h 4860933"/>
              <a:gd name="connsiteX42" fmla="*/ 5619922 w 12191980"/>
              <a:gd name="connsiteY42" fmla="*/ 4860933 h 4860933"/>
              <a:gd name="connsiteX43" fmla="*/ 4917432 w 12191980"/>
              <a:gd name="connsiteY43" fmla="*/ 4860933 h 4860933"/>
              <a:gd name="connsiteX44" fmla="*/ 4093022 w 12191980"/>
              <a:gd name="connsiteY44" fmla="*/ 4860933 h 4860933"/>
              <a:gd name="connsiteX45" fmla="*/ 3756291 w 12191980"/>
              <a:gd name="connsiteY45" fmla="*/ 4860933 h 4860933"/>
              <a:gd name="connsiteX46" fmla="*/ 3419560 w 12191980"/>
              <a:gd name="connsiteY46" fmla="*/ 4860933 h 4860933"/>
              <a:gd name="connsiteX47" fmla="*/ 3082829 w 12191980"/>
              <a:gd name="connsiteY47" fmla="*/ 4860933 h 4860933"/>
              <a:gd name="connsiteX48" fmla="*/ 2502259 w 12191980"/>
              <a:gd name="connsiteY48" fmla="*/ 4860933 h 4860933"/>
              <a:gd name="connsiteX49" fmla="*/ 2287448 w 12191980"/>
              <a:gd name="connsiteY49" fmla="*/ 4860933 h 4860933"/>
              <a:gd name="connsiteX50" fmla="*/ 1828797 w 12191980"/>
              <a:gd name="connsiteY50" fmla="*/ 4860933 h 4860933"/>
              <a:gd name="connsiteX51" fmla="*/ 1004387 w 12191980"/>
              <a:gd name="connsiteY51" fmla="*/ 4860933 h 4860933"/>
              <a:gd name="connsiteX52" fmla="*/ 0 w 12191980"/>
              <a:gd name="connsiteY52" fmla="*/ 4860933 h 4860933"/>
              <a:gd name="connsiteX53" fmla="*/ 0 w 12191980"/>
              <a:gd name="connsiteY53" fmla="*/ 4272220 h 4860933"/>
              <a:gd name="connsiteX54" fmla="*/ 0 w 12191980"/>
              <a:gd name="connsiteY54" fmla="*/ 3683507 h 4860933"/>
              <a:gd name="connsiteX55" fmla="*/ 0 w 12191980"/>
              <a:gd name="connsiteY55" fmla="*/ 3143403 h 4860933"/>
              <a:gd name="connsiteX56" fmla="*/ 0 w 12191980"/>
              <a:gd name="connsiteY56" fmla="*/ 2554690 h 4860933"/>
              <a:gd name="connsiteX57" fmla="*/ 0 w 12191980"/>
              <a:gd name="connsiteY57" fmla="*/ 2014587 h 4860933"/>
              <a:gd name="connsiteX58" fmla="*/ 0 w 12191980"/>
              <a:gd name="connsiteY58" fmla="*/ 1523092 h 4860933"/>
              <a:gd name="connsiteX59" fmla="*/ 0 w 12191980"/>
              <a:gd name="connsiteY59" fmla="*/ 934379 h 4860933"/>
              <a:gd name="connsiteX60" fmla="*/ 0 w 12191980"/>
              <a:gd name="connsiteY60" fmla="*/ 0 h 486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1980" h="4860933" fill="none" extrusionOk="0">
                <a:moveTo>
                  <a:pt x="0" y="0"/>
                </a:moveTo>
                <a:cubicBezTo>
                  <a:pt x="117028" y="-22189"/>
                  <a:pt x="350666" y="35047"/>
                  <a:pt x="458651" y="0"/>
                </a:cubicBezTo>
                <a:cubicBezTo>
                  <a:pt x="566636" y="-35047"/>
                  <a:pt x="947855" y="41686"/>
                  <a:pt x="1161141" y="0"/>
                </a:cubicBezTo>
                <a:cubicBezTo>
                  <a:pt x="1374427" y="-41686"/>
                  <a:pt x="1595810" y="13892"/>
                  <a:pt x="1863631" y="0"/>
                </a:cubicBezTo>
                <a:cubicBezTo>
                  <a:pt x="2131452" y="-13892"/>
                  <a:pt x="2110334" y="33883"/>
                  <a:pt x="2322282" y="0"/>
                </a:cubicBezTo>
                <a:cubicBezTo>
                  <a:pt x="2534230" y="-33883"/>
                  <a:pt x="2705445" y="2345"/>
                  <a:pt x="2902852" y="0"/>
                </a:cubicBezTo>
                <a:cubicBezTo>
                  <a:pt x="3100259" y="-2345"/>
                  <a:pt x="3229844" y="15645"/>
                  <a:pt x="3483423" y="0"/>
                </a:cubicBezTo>
                <a:cubicBezTo>
                  <a:pt x="3737002" y="-15645"/>
                  <a:pt x="3840528" y="27410"/>
                  <a:pt x="4063993" y="0"/>
                </a:cubicBezTo>
                <a:cubicBezTo>
                  <a:pt x="4287458" y="-27410"/>
                  <a:pt x="4402726" y="54412"/>
                  <a:pt x="4644564" y="0"/>
                </a:cubicBezTo>
                <a:cubicBezTo>
                  <a:pt x="4886402" y="-54412"/>
                  <a:pt x="4973145" y="65308"/>
                  <a:pt x="5225134" y="0"/>
                </a:cubicBezTo>
                <a:cubicBezTo>
                  <a:pt x="5477123" y="-65308"/>
                  <a:pt x="5476097" y="6112"/>
                  <a:pt x="5561865" y="0"/>
                </a:cubicBezTo>
                <a:cubicBezTo>
                  <a:pt x="5647633" y="-6112"/>
                  <a:pt x="5948765" y="44570"/>
                  <a:pt x="6264355" y="0"/>
                </a:cubicBezTo>
                <a:cubicBezTo>
                  <a:pt x="6579945" y="-44570"/>
                  <a:pt x="6754440" y="31995"/>
                  <a:pt x="6966846" y="0"/>
                </a:cubicBezTo>
                <a:cubicBezTo>
                  <a:pt x="7179252" y="-31995"/>
                  <a:pt x="7508217" y="83037"/>
                  <a:pt x="7669336" y="0"/>
                </a:cubicBezTo>
                <a:cubicBezTo>
                  <a:pt x="7830455" y="-83037"/>
                  <a:pt x="8127665" y="43168"/>
                  <a:pt x="8249906" y="0"/>
                </a:cubicBezTo>
                <a:cubicBezTo>
                  <a:pt x="8372147" y="-43168"/>
                  <a:pt x="8587973" y="17675"/>
                  <a:pt x="8708557" y="0"/>
                </a:cubicBezTo>
                <a:cubicBezTo>
                  <a:pt x="8829141" y="-17675"/>
                  <a:pt x="9185071" y="69003"/>
                  <a:pt x="9532967" y="0"/>
                </a:cubicBezTo>
                <a:cubicBezTo>
                  <a:pt x="9880863" y="-69003"/>
                  <a:pt x="9957191" y="54383"/>
                  <a:pt x="10357377" y="0"/>
                </a:cubicBezTo>
                <a:cubicBezTo>
                  <a:pt x="10757563" y="-54383"/>
                  <a:pt x="10469641" y="24307"/>
                  <a:pt x="10572188" y="0"/>
                </a:cubicBezTo>
                <a:cubicBezTo>
                  <a:pt x="10674735" y="-24307"/>
                  <a:pt x="11116340" y="37951"/>
                  <a:pt x="11274679" y="0"/>
                </a:cubicBezTo>
                <a:cubicBezTo>
                  <a:pt x="11433018" y="-37951"/>
                  <a:pt x="11980249" y="99941"/>
                  <a:pt x="12191980" y="0"/>
                </a:cubicBezTo>
                <a:cubicBezTo>
                  <a:pt x="12245624" y="254786"/>
                  <a:pt x="12152493" y="303425"/>
                  <a:pt x="12191980" y="540104"/>
                </a:cubicBezTo>
                <a:cubicBezTo>
                  <a:pt x="12231467" y="776783"/>
                  <a:pt x="12183045" y="810133"/>
                  <a:pt x="12191980" y="982989"/>
                </a:cubicBezTo>
                <a:cubicBezTo>
                  <a:pt x="12200915" y="1155846"/>
                  <a:pt x="12185145" y="1334182"/>
                  <a:pt x="12191980" y="1474483"/>
                </a:cubicBezTo>
                <a:cubicBezTo>
                  <a:pt x="12198815" y="1614784"/>
                  <a:pt x="12170407" y="1893909"/>
                  <a:pt x="12191980" y="2111805"/>
                </a:cubicBezTo>
                <a:cubicBezTo>
                  <a:pt x="12213553" y="2329701"/>
                  <a:pt x="12179357" y="2423068"/>
                  <a:pt x="12191980" y="2554690"/>
                </a:cubicBezTo>
                <a:cubicBezTo>
                  <a:pt x="12204603" y="2686313"/>
                  <a:pt x="12165779" y="2935193"/>
                  <a:pt x="12191980" y="3094794"/>
                </a:cubicBezTo>
                <a:cubicBezTo>
                  <a:pt x="12218181" y="3254395"/>
                  <a:pt x="12188059" y="3492595"/>
                  <a:pt x="12191980" y="3683507"/>
                </a:cubicBezTo>
                <a:cubicBezTo>
                  <a:pt x="12195901" y="3874419"/>
                  <a:pt x="12158269" y="4059645"/>
                  <a:pt x="12191980" y="4223611"/>
                </a:cubicBezTo>
                <a:cubicBezTo>
                  <a:pt x="12225691" y="4387577"/>
                  <a:pt x="12164442" y="4613759"/>
                  <a:pt x="12191980" y="4860933"/>
                </a:cubicBezTo>
                <a:cubicBezTo>
                  <a:pt x="12085699" y="4865514"/>
                  <a:pt x="12068545" y="4853847"/>
                  <a:pt x="11977169" y="4860933"/>
                </a:cubicBezTo>
                <a:cubicBezTo>
                  <a:pt x="11885793" y="4868019"/>
                  <a:pt x="11482589" y="4810980"/>
                  <a:pt x="11274679" y="4860933"/>
                </a:cubicBezTo>
                <a:cubicBezTo>
                  <a:pt x="11066769" y="4910886"/>
                  <a:pt x="10826687" y="4854903"/>
                  <a:pt x="10694108" y="4860933"/>
                </a:cubicBezTo>
                <a:cubicBezTo>
                  <a:pt x="10561529" y="4866963"/>
                  <a:pt x="10248561" y="4814879"/>
                  <a:pt x="10113538" y="4860933"/>
                </a:cubicBezTo>
                <a:cubicBezTo>
                  <a:pt x="9978515" y="4906987"/>
                  <a:pt x="9658071" y="4852599"/>
                  <a:pt x="9411047" y="4860933"/>
                </a:cubicBezTo>
                <a:cubicBezTo>
                  <a:pt x="9164023" y="4869267"/>
                  <a:pt x="9063154" y="4858553"/>
                  <a:pt x="8952397" y="4860933"/>
                </a:cubicBezTo>
                <a:cubicBezTo>
                  <a:pt x="8841640" y="4863313"/>
                  <a:pt x="8605359" y="4812262"/>
                  <a:pt x="8493746" y="4860933"/>
                </a:cubicBezTo>
                <a:cubicBezTo>
                  <a:pt x="8382133" y="4909604"/>
                  <a:pt x="8322066" y="4855292"/>
                  <a:pt x="8278935" y="4860933"/>
                </a:cubicBezTo>
                <a:cubicBezTo>
                  <a:pt x="8235804" y="4866574"/>
                  <a:pt x="7967419" y="4813901"/>
                  <a:pt x="7698365" y="4860933"/>
                </a:cubicBezTo>
                <a:cubicBezTo>
                  <a:pt x="7429311" y="4907965"/>
                  <a:pt x="7426272" y="4807849"/>
                  <a:pt x="7239714" y="4860933"/>
                </a:cubicBezTo>
                <a:cubicBezTo>
                  <a:pt x="7053156" y="4914017"/>
                  <a:pt x="6915412" y="4806374"/>
                  <a:pt x="6659143" y="4860933"/>
                </a:cubicBezTo>
                <a:cubicBezTo>
                  <a:pt x="6402874" y="4915492"/>
                  <a:pt x="6047313" y="4814920"/>
                  <a:pt x="5834733" y="4860933"/>
                </a:cubicBezTo>
                <a:cubicBezTo>
                  <a:pt x="5622153" y="4906946"/>
                  <a:pt x="5695577" y="4846632"/>
                  <a:pt x="5619922" y="4860933"/>
                </a:cubicBezTo>
                <a:cubicBezTo>
                  <a:pt x="5544267" y="4875234"/>
                  <a:pt x="5098616" y="4810559"/>
                  <a:pt x="4917432" y="4860933"/>
                </a:cubicBezTo>
                <a:cubicBezTo>
                  <a:pt x="4736248" y="4911307"/>
                  <a:pt x="4288147" y="4786840"/>
                  <a:pt x="4093022" y="4860933"/>
                </a:cubicBezTo>
                <a:cubicBezTo>
                  <a:pt x="3897897" y="4935026"/>
                  <a:pt x="3872853" y="4851334"/>
                  <a:pt x="3756291" y="4860933"/>
                </a:cubicBezTo>
                <a:cubicBezTo>
                  <a:pt x="3639729" y="4870532"/>
                  <a:pt x="3579476" y="4846400"/>
                  <a:pt x="3419560" y="4860933"/>
                </a:cubicBezTo>
                <a:cubicBezTo>
                  <a:pt x="3259644" y="4875466"/>
                  <a:pt x="3158495" y="4830516"/>
                  <a:pt x="3082829" y="4860933"/>
                </a:cubicBezTo>
                <a:cubicBezTo>
                  <a:pt x="3007163" y="4891350"/>
                  <a:pt x="2686633" y="4841878"/>
                  <a:pt x="2502259" y="4860933"/>
                </a:cubicBezTo>
                <a:cubicBezTo>
                  <a:pt x="2317885" y="4879988"/>
                  <a:pt x="2331663" y="4837652"/>
                  <a:pt x="2287448" y="4860933"/>
                </a:cubicBezTo>
                <a:cubicBezTo>
                  <a:pt x="2243233" y="4884214"/>
                  <a:pt x="1987673" y="4810946"/>
                  <a:pt x="1828797" y="4860933"/>
                </a:cubicBezTo>
                <a:cubicBezTo>
                  <a:pt x="1669921" y="4910920"/>
                  <a:pt x="1270037" y="4770479"/>
                  <a:pt x="1004387" y="4860933"/>
                </a:cubicBezTo>
                <a:cubicBezTo>
                  <a:pt x="738737" y="4951387"/>
                  <a:pt x="481230" y="4771420"/>
                  <a:pt x="0" y="4860933"/>
                </a:cubicBezTo>
                <a:cubicBezTo>
                  <a:pt x="-60557" y="4628293"/>
                  <a:pt x="34752" y="4520194"/>
                  <a:pt x="0" y="4272220"/>
                </a:cubicBezTo>
                <a:cubicBezTo>
                  <a:pt x="-34752" y="4024246"/>
                  <a:pt x="5019" y="3891604"/>
                  <a:pt x="0" y="3683507"/>
                </a:cubicBezTo>
                <a:cubicBezTo>
                  <a:pt x="-5019" y="3475410"/>
                  <a:pt x="63700" y="3406693"/>
                  <a:pt x="0" y="3143403"/>
                </a:cubicBezTo>
                <a:cubicBezTo>
                  <a:pt x="-63700" y="2880113"/>
                  <a:pt x="4872" y="2836963"/>
                  <a:pt x="0" y="2554690"/>
                </a:cubicBezTo>
                <a:cubicBezTo>
                  <a:pt x="-4872" y="2272417"/>
                  <a:pt x="46382" y="2127113"/>
                  <a:pt x="0" y="2014587"/>
                </a:cubicBezTo>
                <a:cubicBezTo>
                  <a:pt x="-46382" y="1902061"/>
                  <a:pt x="55989" y="1654549"/>
                  <a:pt x="0" y="1523092"/>
                </a:cubicBezTo>
                <a:cubicBezTo>
                  <a:pt x="-55989" y="1391635"/>
                  <a:pt x="33478" y="1142485"/>
                  <a:pt x="0" y="934379"/>
                </a:cubicBezTo>
                <a:cubicBezTo>
                  <a:pt x="-33478" y="726273"/>
                  <a:pt x="29544" y="418934"/>
                  <a:pt x="0" y="0"/>
                </a:cubicBezTo>
                <a:close/>
              </a:path>
              <a:path w="12191980" h="4860933" stroke="0" extrusionOk="0">
                <a:moveTo>
                  <a:pt x="0" y="0"/>
                </a:moveTo>
                <a:cubicBezTo>
                  <a:pt x="193265" y="-25901"/>
                  <a:pt x="259907" y="13515"/>
                  <a:pt x="458651" y="0"/>
                </a:cubicBezTo>
                <a:cubicBezTo>
                  <a:pt x="657395" y="-13515"/>
                  <a:pt x="581416" y="18302"/>
                  <a:pt x="673462" y="0"/>
                </a:cubicBezTo>
                <a:cubicBezTo>
                  <a:pt x="765508" y="-18302"/>
                  <a:pt x="931583" y="15789"/>
                  <a:pt x="1132112" y="0"/>
                </a:cubicBezTo>
                <a:cubicBezTo>
                  <a:pt x="1332641" y="-15789"/>
                  <a:pt x="1347359" y="3128"/>
                  <a:pt x="1468843" y="0"/>
                </a:cubicBezTo>
                <a:cubicBezTo>
                  <a:pt x="1590327" y="-3128"/>
                  <a:pt x="1731958" y="23137"/>
                  <a:pt x="1927494" y="0"/>
                </a:cubicBezTo>
                <a:cubicBezTo>
                  <a:pt x="2123030" y="-23137"/>
                  <a:pt x="2149010" y="16702"/>
                  <a:pt x="2264225" y="0"/>
                </a:cubicBezTo>
                <a:cubicBezTo>
                  <a:pt x="2379440" y="-16702"/>
                  <a:pt x="2423635" y="8293"/>
                  <a:pt x="2479036" y="0"/>
                </a:cubicBezTo>
                <a:cubicBezTo>
                  <a:pt x="2534437" y="-8293"/>
                  <a:pt x="2966797" y="40364"/>
                  <a:pt x="3181526" y="0"/>
                </a:cubicBezTo>
                <a:cubicBezTo>
                  <a:pt x="3396255" y="-40364"/>
                  <a:pt x="3533444" y="6285"/>
                  <a:pt x="3762097" y="0"/>
                </a:cubicBezTo>
                <a:cubicBezTo>
                  <a:pt x="3990750" y="-6285"/>
                  <a:pt x="3907231" y="25508"/>
                  <a:pt x="3976908" y="0"/>
                </a:cubicBezTo>
                <a:cubicBezTo>
                  <a:pt x="4046585" y="-25508"/>
                  <a:pt x="4534936" y="75743"/>
                  <a:pt x="4801318" y="0"/>
                </a:cubicBezTo>
                <a:cubicBezTo>
                  <a:pt x="5067700" y="-75743"/>
                  <a:pt x="5314225" y="69554"/>
                  <a:pt x="5625728" y="0"/>
                </a:cubicBezTo>
                <a:cubicBezTo>
                  <a:pt x="5937231" y="-69554"/>
                  <a:pt x="6070312" y="7469"/>
                  <a:pt x="6206298" y="0"/>
                </a:cubicBezTo>
                <a:cubicBezTo>
                  <a:pt x="6342284" y="-7469"/>
                  <a:pt x="6316430" y="16527"/>
                  <a:pt x="6421109" y="0"/>
                </a:cubicBezTo>
                <a:cubicBezTo>
                  <a:pt x="6525788" y="-16527"/>
                  <a:pt x="6643474" y="9573"/>
                  <a:pt x="6757840" y="0"/>
                </a:cubicBezTo>
                <a:cubicBezTo>
                  <a:pt x="6872206" y="-9573"/>
                  <a:pt x="7274400" y="18660"/>
                  <a:pt x="7460331" y="0"/>
                </a:cubicBezTo>
                <a:cubicBezTo>
                  <a:pt x="7646262" y="-18660"/>
                  <a:pt x="7879017" y="87501"/>
                  <a:pt x="8284741" y="0"/>
                </a:cubicBezTo>
                <a:cubicBezTo>
                  <a:pt x="8690465" y="-87501"/>
                  <a:pt x="8687306" y="41365"/>
                  <a:pt x="8865311" y="0"/>
                </a:cubicBezTo>
                <a:cubicBezTo>
                  <a:pt x="9043316" y="-41365"/>
                  <a:pt x="9037313" y="2968"/>
                  <a:pt x="9202042" y="0"/>
                </a:cubicBezTo>
                <a:cubicBezTo>
                  <a:pt x="9366771" y="-2968"/>
                  <a:pt x="9465807" y="35951"/>
                  <a:pt x="9538773" y="0"/>
                </a:cubicBezTo>
                <a:cubicBezTo>
                  <a:pt x="9611739" y="-35951"/>
                  <a:pt x="9705645" y="79"/>
                  <a:pt x="9753584" y="0"/>
                </a:cubicBezTo>
                <a:cubicBezTo>
                  <a:pt x="9801523" y="-79"/>
                  <a:pt x="10213988" y="77008"/>
                  <a:pt x="10456074" y="0"/>
                </a:cubicBezTo>
                <a:cubicBezTo>
                  <a:pt x="10698160" y="-77008"/>
                  <a:pt x="10578925" y="19879"/>
                  <a:pt x="10670885" y="0"/>
                </a:cubicBezTo>
                <a:cubicBezTo>
                  <a:pt x="10762845" y="-19879"/>
                  <a:pt x="11095242" y="80596"/>
                  <a:pt x="11495295" y="0"/>
                </a:cubicBezTo>
                <a:cubicBezTo>
                  <a:pt x="11895348" y="-80596"/>
                  <a:pt x="11894595" y="76312"/>
                  <a:pt x="12191980" y="0"/>
                </a:cubicBezTo>
                <a:cubicBezTo>
                  <a:pt x="12207380" y="260778"/>
                  <a:pt x="12181617" y="313377"/>
                  <a:pt x="12191980" y="540104"/>
                </a:cubicBezTo>
                <a:cubicBezTo>
                  <a:pt x="12202343" y="766831"/>
                  <a:pt x="12184207" y="762717"/>
                  <a:pt x="12191980" y="934379"/>
                </a:cubicBezTo>
                <a:cubicBezTo>
                  <a:pt x="12199753" y="1106041"/>
                  <a:pt x="12185784" y="1206860"/>
                  <a:pt x="12191980" y="1377264"/>
                </a:cubicBezTo>
                <a:cubicBezTo>
                  <a:pt x="12198176" y="1547669"/>
                  <a:pt x="12140515" y="1685122"/>
                  <a:pt x="12191980" y="1820149"/>
                </a:cubicBezTo>
                <a:cubicBezTo>
                  <a:pt x="12243445" y="1955177"/>
                  <a:pt x="12167146" y="2045944"/>
                  <a:pt x="12191980" y="2214425"/>
                </a:cubicBezTo>
                <a:cubicBezTo>
                  <a:pt x="12216814" y="2382906"/>
                  <a:pt x="12144382" y="2498531"/>
                  <a:pt x="12191980" y="2705919"/>
                </a:cubicBezTo>
                <a:cubicBezTo>
                  <a:pt x="12239578" y="2913307"/>
                  <a:pt x="12136111" y="3135226"/>
                  <a:pt x="12191980" y="3294632"/>
                </a:cubicBezTo>
                <a:cubicBezTo>
                  <a:pt x="12247849" y="3454038"/>
                  <a:pt x="12170965" y="3601626"/>
                  <a:pt x="12191980" y="3834736"/>
                </a:cubicBezTo>
                <a:cubicBezTo>
                  <a:pt x="12212995" y="4067846"/>
                  <a:pt x="12149080" y="4090737"/>
                  <a:pt x="12191980" y="4277621"/>
                </a:cubicBezTo>
                <a:cubicBezTo>
                  <a:pt x="12234880" y="4464506"/>
                  <a:pt x="12173941" y="4631255"/>
                  <a:pt x="12191980" y="4860933"/>
                </a:cubicBezTo>
                <a:cubicBezTo>
                  <a:pt x="12125154" y="4865578"/>
                  <a:pt x="12076059" y="4853674"/>
                  <a:pt x="11977169" y="4860933"/>
                </a:cubicBezTo>
                <a:cubicBezTo>
                  <a:pt x="11878279" y="4868192"/>
                  <a:pt x="11711661" y="4852316"/>
                  <a:pt x="11518518" y="4860933"/>
                </a:cubicBezTo>
                <a:cubicBezTo>
                  <a:pt x="11325375" y="4869550"/>
                  <a:pt x="11184953" y="4856710"/>
                  <a:pt x="11059868" y="4860933"/>
                </a:cubicBezTo>
                <a:cubicBezTo>
                  <a:pt x="10934783" y="4865156"/>
                  <a:pt x="10700200" y="4805206"/>
                  <a:pt x="10479297" y="4860933"/>
                </a:cubicBezTo>
                <a:cubicBezTo>
                  <a:pt x="10258394" y="4916660"/>
                  <a:pt x="10332718" y="4845139"/>
                  <a:pt x="10264486" y="4860933"/>
                </a:cubicBezTo>
                <a:cubicBezTo>
                  <a:pt x="10196254" y="4876727"/>
                  <a:pt x="9996675" y="4849228"/>
                  <a:pt x="9927755" y="4860933"/>
                </a:cubicBezTo>
                <a:cubicBezTo>
                  <a:pt x="9858835" y="4872638"/>
                  <a:pt x="9803713" y="4851694"/>
                  <a:pt x="9712944" y="4860933"/>
                </a:cubicBezTo>
                <a:cubicBezTo>
                  <a:pt x="9622175" y="4870172"/>
                  <a:pt x="9462321" y="4821845"/>
                  <a:pt x="9254293" y="4860933"/>
                </a:cubicBezTo>
                <a:cubicBezTo>
                  <a:pt x="9046265" y="4900021"/>
                  <a:pt x="8797114" y="4845133"/>
                  <a:pt x="8429883" y="4860933"/>
                </a:cubicBezTo>
                <a:cubicBezTo>
                  <a:pt x="8062652" y="4876733"/>
                  <a:pt x="8176706" y="4852200"/>
                  <a:pt x="7971233" y="4860933"/>
                </a:cubicBezTo>
                <a:cubicBezTo>
                  <a:pt x="7765760" y="4869666"/>
                  <a:pt x="7665588" y="4805987"/>
                  <a:pt x="7390662" y="4860933"/>
                </a:cubicBezTo>
                <a:cubicBezTo>
                  <a:pt x="7115736" y="4915879"/>
                  <a:pt x="7281405" y="4839105"/>
                  <a:pt x="7175851" y="4860933"/>
                </a:cubicBezTo>
                <a:cubicBezTo>
                  <a:pt x="7070297" y="4882761"/>
                  <a:pt x="6645000" y="4846117"/>
                  <a:pt x="6473361" y="4860933"/>
                </a:cubicBezTo>
                <a:cubicBezTo>
                  <a:pt x="6301722" y="4875749"/>
                  <a:pt x="6074713" y="4851728"/>
                  <a:pt x="5770871" y="4860933"/>
                </a:cubicBezTo>
                <a:cubicBezTo>
                  <a:pt x="5467029" y="4870138"/>
                  <a:pt x="5577324" y="4832141"/>
                  <a:pt x="5434140" y="4860933"/>
                </a:cubicBezTo>
                <a:cubicBezTo>
                  <a:pt x="5290956" y="4889725"/>
                  <a:pt x="4915771" y="4848780"/>
                  <a:pt x="4609730" y="4860933"/>
                </a:cubicBezTo>
                <a:cubicBezTo>
                  <a:pt x="4303689" y="4873086"/>
                  <a:pt x="4491230" y="4856758"/>
                  <a:pt x="4394919" y="4860933"/>
                </a:cubicBezTo>
                <a:cubicBezTo>
                  <a:pt x="4298608" y="4865108"/>
                  <a:pt x="3970650" y="4781768"/>
                  <a:pt x="3570508" y="4860933"/>
                </a:cubicBezTo>
                <a:cubicBezTo>
                  <a:pt x="3170366" y="4940098"/>
                  <a:pt x="3020098" y="4833142"/>
                  <a:pt x="2868018" y="4860933"/>
                </a:cubicBezTo>
                <a:cubicBezTo>
                  <a:pt x="2715938" y="4888724"/>
                  <a:pt x="2603301" y="4849932"/>
                  <a:pt x="2531287" y="4860933"/>
                </a:cubicBezTo>
                <a:cubicBezTo>
                  <a:pt x="2459273" y="4871934"/>
                  <a:pt x="2044673" y="4780700"/>
                  <a:pt x="1828797" y="4860933"/>
                </a:cubicBezTo>
                <a:cubicBezTo>
                  <a:pt x="1612921" y="4941166"/>
                  <a:pt x="1374182" y="4853085"/>
                  <a:pt x="1126307" y="4860933"/>
                </a:cubicBezTo>
                <a:cubicBezTo>
                  <a:pt x="878432" y="4868781"/>
                  <a:pt x="765514" y="4819363"/>
                  <a:pt x="667656" y="4860933"/>
                </a:cubicBezTo>
                <a:cubicBezTo>
                  <a:pt x="569798" y="4902503"/>
                  <a:pt x="314144" y="4807323"/>
                  <a:pt x="0" y="4860933"/>
                </a:cubicBezTo>
                <a:cubicBezTo>
                  <a:pt x="-31739" y="4718951"/>
                  <a:pt x="72" y="4425435"/>
                  <a:pt x="0" y="4223611"/>
                </a:cubicBezTo>
                <a:cubicBezTo>
                  <a:pt x="-72" y="4021787"/>
                  <a:pt x="2392" y="3823262"/>
                  <a:pt x="0" y="3634898"/>
                </a:cubicBezTo>
                <a:cubicBezTo>
                  <a:pt x="-2392" y="3446534"/>
                  <a:pt x="15708" y="3353378"/>
                  <a:pt x="0" y="3240622"/>
                </a:cubicBezTo>
                <a:cubicBezTo>
                  <a:pt x="-15708" y="3127866"/>
                  <a:pt x="21447" y="2868684"/>
                  <a:pt x="0" y="2749128"/>
                </a:cubicBezTo>
                <a:cubicBezTo>
                  <a:pt x="-21447" y="2629572"/>
                  <a:pt x="7460" y="2440447"/>
                  <a:pt x="0" y="2306243"/>
                </a:cubicBezTo>
                <a:cubicBezTo>
                  <a:pt x="-7460" y="2172040"/>
                  <a:pt x="58208" y="1958377"/>
                  <a:pt x="0" y="1814748"/>
                </a:cubicBezTo>
                <a:cubicBezTo>
                  <a:pt x="-58208" y="1671119"/>
                  <a:pt x="26367" y="1480528"/>
                  <a:pt x="0" y="1274645"/>
                </a:cubicBezTo>
                <a:cubicBezTo>
                  <a:pt x="-26367" y="1068762"/>
                  <a:pt x="52156" y="905789"/>
                  <a:pt x="0" y="734541"/>
                </a:cubicBezTo>
                <a:cubicBezTo>
                  <a:pt x="-52156" y="563293"/>
                  <a:pt x="694" y="288460"/>
                  <a:pt x="0" y="0"/>
                </a:cubicBezTo>
                <a:close/>
              </a:path>
            </a:pathLst>
          </a:custGeom>
          <a:ln>
            <a:solidFill>
              <a:schemeClr val="tx1"/>
            </a:solidFill>
            <a:extLst>
              <a:ext uri="{C807C97D-BFC1-408E-A445-0C87EB9F89A2}">
                <ask:lineSketchStyleProps xmlns:ask="http://schemas.microsoft.com/office/drawing/2018/sketchyshapes" sd="1832796384">
                  <a:prstGeom prst="rect">
                    <a:avLst/>
                  </a:prstGeom>
                  <ask:type>
                    <ask:lineSketchScribble/>
                  </ask:type>
                </ask:lineSketchStyleProps>
              </a:ext>
            </a:extLst>
          </a:ln>
        </p:spPr>
      </p:pic>
      <p:sp>
        <p:nvSpPr>
          <p:cNvPr id="6" name="Content Placeholder 2">
            <a:extLst>
              <a:ext uri="{FF2B5EF4-FFF2-40B4-BE49-F238E27FC236}">
                <a16:creationId xmlns:a16="http://schemas.microsoft.com/office/drawing/2014/main" id="{38D54625-96E5-B2FC-CD62-436BC3DD167E}"/>
              </a:ext>
            </a:extLst>
          </p:cNvPr>
          <p:cNvSpPr txBox="1">
            <a:spLocks/>
          </p:cNvSpPr>
          <p:nvPr/>
        </p:nvSpPr>
        <p:spPr>
          <a:xfrm>
            <a:off x="1798320" y="2900308"/>
            <a:ext cx="8229600" cy="4376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2"/>
                </a:solidFill>
                <a:highlight>
                  <a:srgbClr val="FFFF00"/>
                </a:highlight>
                <a:latin typeface="Aharoni" panose="02010803020104030203" pitchFamily="2" charset="-79"/>
                <a:cs typeface="Aharoni" panose="02010803020104030203" pitchFamily="2" charset="-79"/>
              </a:rPr>
              <a:t>THE END</a:t>
            </a:r>
          </a:p>
          <a:p>
            <a:pPr marL="0" indent="0" algn="ctr">
              <a:buFont typeface="Arial" panose="020B0604020202020204" pitchFamily="34" charset="0"/>
              <a:buNone/>
            </a:pPr>
            <a:r>
              <a:rPr lang="en-US" dirty="0">
                <a:solidFill>
                  <a:schemeClr val="tx2"/>
                </a:solidFill>
                <a:highlight>
                  <a:srgbClr val="FFFF00"/>
                </a:highlight>
                <a:latin typeface="Aharoni" panose="02010803020104030203" pitchFamily="2" charset="-79"/>
                <a:cs typeface="Aharoni" panose="02010803020104030203" pitchFamily="2" charset="-79"/>
              </a:rPr>
              <a:t>Thank you very much for your participation!</a:t>
            </a:r>
          </a:p>
          <a:p>
            <a:pPr marL="0" indent="0" algn="ctr">
              <a:buFont typeface="Arial" panose="020B0604020202020204" pitchFamily="34" charset="0"/>
              <a:buNone/>
            </a:pPr>
            <a:r>
              <a:rPr lang="en-US" dirty="0">
                <a:solidFill>
                  <a:schemeClr val="tx2"/>
                </a:solidFill>
                <a:highlight>
                  <a:srgbClr val="FFFF00"/>
                </a:highlight>
                <a:latin typeface="Aharoni" panose="02010803020104030203" pitchFamily="2" charset="-79"/>
                <a:cs typeface="Aharoni" panose="02010803020104030203" pitchFamily="2" charset="-79"/>
              </a:rPr>
              <a:t>  </a:t>
            </a:r>
          </a:p>
          <a:p>
            <a:pPr algn="ctr"/>
            <a:endParaRPr lang="en-US" sz="2000" dirty="0"/>
          </a:p>
        </p:txBody>
      </p:sp>
    </p:spTree>
    <p:extLst>
      <p:ext uri="{BB962C8B-B14F-4D97-AF65-F5344CB8AC3E}">
        <p14:creationId xmlns:p14="http://schemas.microsoft.com/office/powerpoint/2010/main" val="647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olorful garland on wooden background">
            <a:extLst>
              <a:ext uri="{FF2B5EF4-FFF2-40B4-BE49-F238E27FC236}">
                <a16:creationId xmlns:a16="http://schemas.microsoft.com/office/drawing/2014/main" id="{5853D67B-7E94-6D38-19F4-2028F6B83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 y="-227527"/>
            <a:ext cx="12525756" cy="5315985"/>
          </a:xfrm>
          <a:custGeom>
            <a:avLst/>
            <a:gdLst>
              <a:gd name="connsiteX0" fmla="*/ 0 w 12525756"/>
              <a:gd name="connsiteY0" fmla="*/ 0 h 5315985"/>
              <a:gd name="connsiteX1" fmla="*/ 471207 w 12525756"/>
              <a:gd name="connsiteY1" fmla="*/ 0 h 5315985"/>
              <a:gd name="connsiteX2" fmla="*/ 1318187 w 12525756"/>
              <a:gd name="connsiteY2" fmla="*/ 0 h 5315985"/>
              <a:gd name="connsiteX3" fmla="*/ 2039909 w 12525756"/>
              <a:gd name="connsiteY3" fmla="*/ 0 h 5315985"/>
              <a:gd name="connsiteX4" fmla="*/ 2511116 w 12525756"/>
              <a:gd name="connsiteY4" fmla="*/ 0 h 5315985"/>
              <a:gd name="connsiteX5" fmla="*/ 2731808 w 12525756"/>
              <a:gd name="connsiteY5" fmla="*/ 0 h 5315985"/>
              <a:gd name="connsiteX6" fmla="*/ 3203015 w 12525756"/>
              <a:gd name="connsiteY6" fmla="*/ 0 h 5315985"/>
              <a:gd name="connsiteX7" fmla="*/ 3924737 w 12525756"/>
              <a:gd name="connsiteY7" fmla="*/ 0 h 5315985"/>
              <a:gd name="connsiteX8" fmla="*/ 4771717 w 12525756"/>
              <a:gd name="connsiteY8" fmla="*/ 0 h 5315985"/>
              <a:gd name="connsiteX9" fmla="*/ 4992408 w 12525756"/>
              <a:gd name="connsiteY9" fmla="*/ 0 h 5315985"/>
              <a:gd name="connsiteX10" fmla="*/ 5213100 w 12525756"/>
              <a:gd name="connsiteY10" fmla="*/ 0 h 5315985"/>
              <a:gd name="connsiteX11" fmla="*/ 6060080 w 12525756"/>
              <a:gd name="connsiteY11" fmla="*/ 0 h 5315985"/>
              <a:gd name="connsiteX12" fmla="*/ 6280772 w 12525756"/>
              <a:gd name="connsiteY12" fmla="*/ 0 h 5315985"/>
              <a:gd name="connsiteX13" fmla="*/ 6877237 w 12525756"/>
              <a:gd name="connsiteY13" fmla="*/ 0 h 5315985"/>
              <a:gd name="connsiteX14" fmla="*/ 7223186 w 12525756"/>
              <a:gd name="connsiteY14" fmla="*/ 0 h 5315985"/>
              <a:gd name="connsiteX15" fmla="*/ 7569135 w 12525756"/>
              <a:gd name="connsiteY15" fmla="*/ 0 h 5315985"/>
              <a:gd name="connsiteX16" fmla="*/ 7915085 w 12525756"/>
              <a:gd name="connsiteY16" fmla="*/ 0 h 5315985"/>
              <a:gd name="connsiteX17" fmla="*/ 8261034 w 12525756"/>
              <a:gd name="connsiteY17" fmla="*/ 0 h 5315985"/>
              <a:gd name="connsiteX18" fmla="*/ 8732241 w 12525756"/>
              <a:gd name="connsiteY18" fmla="*/ 0 h 5315985"/>
              <a:gd name="connsiteX19" fmla="*/ 9078191 w 12525756"/>
              <a:gd name="connsiteY19" fmla="*/ 0 h 5315985"/>
              <a:gd name="connsiteX20" fmla="*/ 9549398 w 12525756"/>
              <a:gd name="connsiteY20" fmla="*/ 0 h 5315985"/>
              <a:gd name="connsiteX21" fmla="*/ 10271120 w 12525756"/>
              <a:gd name="connsiteY21" fmla="*/ 0 h 5315985"/>
              <a:gd name="connsiteX22" fmla="*/ 10617069 w 12525756"/>
              <a:gd name="connsiteY22" fmla="*/ 0 h 5315985"/>
              <a:gd name="connsiteX23" fmla="*/ 10837761 w 12525756"/>
              <a:gd name="connsiteY23" fmla="*/ 0 h 5315985"/>
              <a:gd name="connsiteX24" fmla="*/ 11684741 w 12525756"/>
              <a:gd name="connsiteY24" fmla="*/ 0 h 5315985"/>
              <a:gd name="connsiteX25" fmla="*/ 11905433 w 12525756"/>
              <a:gd name="connsiteY25" fmla="*/ 0 h 5315985"/>
              <a:gd name="connsiteX26" fmla="*/ 12525756 w 12525756"/>
              <a:gd name="connsiteY26" fmla="*/ 0 h 5315985"/>
              <a:gd name="connsiteX27" fmla="*/ 12525756 w 12525756"/>
              <a:gd name="connsiteY27" fmla="*/ 431185 h 5315985"/>
              <a:gd name="connsiteX28" fmla="*/ 12525756 w 12525756"/>
              <a:gd name="connsiteY28" fmla="*/ 1021850 h 5315985"/>
              <a:gd name="connsiteX29" fmla="*/ 12525756 w 12525756"/>
              <a:gd name="connsiteY29" fmla="*/ 1665675 h 5315985"/>
              <a:gd name="connsiteX30" fmla="*/ 12525756 w 12525756"/>
              <a:gd name="connsiteY30" fmla="*/ 2203180 h 5315985"/>
              <a:gd name="connsiteX31" fmla="*/ 12525756 w 12525756"/>
              <a:gd name="connsiteY31" fmla="*/ 2687526 h 5315985"/>
              <a:gd name="connsiteX32" fmla="*/ 12525756 w 12525756"/>
              <a:gd name="connsiteY32" fmla="*/ 3171871 h 5315985"/>
              <a:gd name="connsiteX33" fmla="*/ 12525756 w 12525756"/>
              <a:gd name="connsiteY33" fmla="*/ 3815696 h 5315985"/>
              <a:gd name="connsiteX34" fmla="*/ 12525756 w 12525756"/>
              <a:gd name="connsiteY34" fmla="*/ 4246881 h 5315985"/>
              <a:gd name="connsiteX35" fmla="*/ 12525756 w 12525756"/>
              <a:gd name="connsiteY35" fmla="*/ 4784387 h 5315985"/>
              <a:gd name="connsiteX36" fmla="*/ 12525756 w 12525756"/>
              <a:gd name="connsiteY36" fmla="*/ 5315985 h 5315985"/>
              <a:gd name="connsiteX37" fmla="*/ 12179807 w 12525756"/>
              <a:gd name="connsiteY37" fmla="*/ 5315985 h 5315985"/>
              <a:gd name="connsiteX38" fmla="*/ 11583342 w 12525756"/>
              <a:gd name="connsiteY38" fmla="*/ 5315985 h 5315985"/>
              <a:gd name="connsiteX39" fmla="*/ 11362650 w 12525756"/>
              <a:gd name="connsiteY39" fmla="*/ 5315985 h 5315985"/>
              <a:gd name="connsiteX40" fmla="*/ 11141958 w 12525756"/>
              <a:gd name="connsiteY40" fmla="*/ 5315985 h 5315985"/>
              <a:gd name="connsiteX41" fmla="*/ 10294979 w 12525756"/>
              <a:gd name="connsiteY41" fmla="*/ 5315985 h 5315985"/>
              <a:gd name="connsiteX42" fmla="*/ 9823771 w 12525756"/>
              <a:gd name="connsiteY42" fmla="*/ 5315985 h 5315985"/>
              <a:gd name="connsiteX43" fmla="*/ 8976792 w 12525756"/>
              <a:gd name="connsiteY43" fmla="*/ 5315985 h 5315985"/>
              <a:gd name="connsiteX44" fmla="*/ 8380327 w 12525756"/>
              <a:gd name="connsiteY44" fmla="*/ 5315985 h 5315985"/>
              <a:gd name="connsiteX45" fmla="*/ 8159635 w 12525756"/>
              <a:gd name="connsiteY45" fmla="*/ 5315985 h 5315985"/>
              <a:gd name="connsiteX46" fmla="*/ 7813686 w 12525756"/>
              <a:gd name="connsiteY46" fmla="*/ 5315985 h 5315985"/>
              <a:gd name="connsiteX47" fmla="*/ 7342479 w 12525756"/>
              <a:gd name="connsiteY47" fmla="*/ 5315985 h 5315985"/>
              <a:gd name="connsiteX48" fmla="*/ 6620757 w 12525756"/>
              <a:gd name="connsiteY48" fmla="*/ 5315985 h 5315985"/>
              <a:gd name="connsiteX49" fmla="*/ 5899035 w 12525756"/>
              <a:gd name="connsiteY49" fmla="*/ 5315985 h 5315985"/>
              <a:gd name="connsiteX50" fmla="*/ 5302570 w 12525756"/>
              <a:gd name="connsiteY50" fmla="*/ 5315985 h 5315985"/>
              <a:gd name="connsiteX51" fmla="*/ 4831363 w 12525756"/>
              <a:gd name="connsiteY51" fmla="*/ 5315985 h 5315985"/>
              <a:gd name="connsiteX52" fmla="*/ 3984383 w 12525756"/>
              <a:gd name="connsiteY52" fmla="*/ 5315985 h 5315985"/>
              <a:gd name="connsiteX53" fmla="*/ 3387919 w 12525756"/>
              <a:gd name="connsiteY53" fmla="*/ 5315985 h 5315985"/>
              <a:gd name="connsiteX54" fmla="*/ 3041969 w 12525756"/>
              <a:gd name="connsiteY54" fmla="*/ 5315985 h 5315985"/>
              <a:gd name="connsiteX55" fmla="*/ 2696020 w 12525756"/>
              <a:gd name="connsiteY55" fmla="*/ 5315985 h 5315985"/>
              <a:gd name="connsiteX56" fmla="*/ 2475328 w 12525756"/>
              <a:gd name="connsiteY56" fmla="*/ 5315985 h 5315985"/>
              <a:gd name="connsiteX57" fmla="*/ 1878863 w 12525756"/>
              <a:gd name="connsiteY57" fmla="*/ 5315985 h 5315985"/>
              <a:gd name="connsiteX58" fmla="*/ 1532914 w 12525756"/>
              <a:gd name="connsiteY58" fmla="*/ 5315985 h 5315985"/>
              <a:gd name="connsiteX59" fmla="*/ 685934 w 12525756"/>
              <a:gd name="connsiteY59" fmla="*/ 5315985 h 5315985"/>
              <a:gd name="connsiteX60" fmla="*/ 0 w 12525756"/>
              <a:gd name="connsiteY60" fmla="*/ 5315985 h 5315985"/>
              <a:gd name="connsiteX61" fmla="*/ 0 w 12525756"/>
              <a:gd name="connsiteY61" fmla="*/ 4778480 h 5315985"/>
              <a:gd name="connsiteX62" fmla="*/ 0 w 12525756"/>
              <a:gd name="connsiteY62" fmla="*/ 4134655 h 5315985"/>
              <a:gd name="connsiteX63" fmla="*/ 0 w 12525756"/>
              <a:gd name="connsiteY63" fmla="*/ 3703470 h 5315985"/>
              <a:gd name="connsiteX64" fmla="*/ 0 w 12525756"/>
              <a:gd name="connsiteY64" fmla="*/ 3219124 h 5315985"/>
              <a:gd name="connsiteX65" fmla="*/ 0 w 12525756"/>
              <a:gd name="connsiteY65" fmla="*/ 2575299 h 5315985"/>
              <a:gd name="connsiteX66" fmla="*/ 0 w 12525756"/>
              <a:gd name="connsiteY66" fmla="*/ 1878315 h 5315985"/>
              <a:gd name="connsiteX67" fmla="*/ 0 w 12525756"/>
              <a:gd name="connsiteY67" fmla="*/ 1181330 h 5315985"/>
              <a:gd name="connsiteX68" fmla="*/ 0 w 12525756"/>
              <a:gd name="connsiteY68" fmla="*/ 590665 h 5315985"/>
              <a:gd name="connsiteX69" fmla="*/ 0 w 12525756"/>
              <a:gd name="connsiteY69" fmla="*/ 0 h 5315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525756" h="5315985" fill="none" extrusionOk="0">
                <a:moveTo>
                  <a:pt x="0" y="0"/>
                </a:moveTo>
                <a:cubicBezTo>
                  <a:pt x="134993" y="-41261"/>
                  <a:pt x="255936" y="42438"/>
                  <a:pt x="471207" y="0"/>
                </a:cubicBezTo>
                <a:cubicBezTo>
                  <a:pt x="686478" y="-42438"/>
                  <a:pt x="1087076" y="36771"/>
                  <a:pt x="1318187" y="0"/>
                </a:cubicBezTo>
                <a:cubicBezTo>
                  <a:pt x="1549298" y="-36771"/>
                  <a:pt x="1707332" y="8812"/>
                  <a:pt x="2039909" y="0"/>
                </a:cubicBezTo>
                <a:cubicBezTo>
                  <a:pt x="2372486" y="-8812"/>
                  <a:pt x="2370064" y="17981"/>
                  <a:pt x="2511116" y="0"/>
                </a:cubicBezTo>
                <a:cubicBezTo>
                  <a:pt x="2652168" y="-17981"/>
                  <a:pt x="2674568" y="20548"/>
                  <a:pt x="2731808" y="0"/>
                </a:cubicBezTo>
                <a:cubicBezTo>
                  <a:pt x="2789048" y="-20548"/>
                  <a:pt x="3021325" y="48395"/>
                  <a:pt x="3203015" y="0"/>
                </a:cubicBezTo>
                <a:cubicBezTo>
                  <a:pt x="3384705" y="-48395"/>
                  <a:pt x="3592734" y="75572"/>
                  <a:pt x="3924737" y="0"/>
                </a:cubicBezTo>
                <a:cubicBezTo>
                  <a:pt x="4256740" y="-75572"/>
                  <a:pt x="4567748" y="41005"/>
                  <a:pt x="4771717" y="0"/>
                </a:cubicBezTo>
                <a:cubicBezTo>
                  <a:pt x="4975686" y="-41005"/>
                  <a:pt x="4917582" y="24778"/>
                  <a:pt x="4992408" y="0"/>
                </a:cubicBezTo>
                <a:cubicBezTo>
                  <a:pt x="5067234" y="-24778"/>
                  <a:pt x="5150906" y="10038"/>
                  <a:pt x="5213100" y="0"/>
                </a:cubicBezTo>
                <a:cubicBezTo>
                  <a:pt x="5275294" y="-10038"/>
                  <a:pt x="5754479" y="38309"/>
                  <a:pt x="6060080" y="0"/>
                </a:cubicBezTo>
                <a:cubicBezTo>
                  <a:pt x="6365681" y="-38309"/>
                  <a:pt x="6204526" y="22529"/>
                  <a:pt x="6280772" y="0"/>
                </a:cubicBezTo>
                <a:cubicBezTo>
                  <a:pt x="6357018" y="-22529"/>
                  <a:pt x="6584373" y="46772"/>
                  <a:pt x="6877237" y="0"/>
                </a:cubicBezTo>
                <a:cubicBezTo>
                  <a:pt x="7170102" y="-46772"/>
                  <a:pt x="7107302" y="36740"/>
                  <a:pt x="7223186" y="0"/>
                </a:cubicBezTo>
                <a:cubicBezTo>
                  <a:pt x="7339070" y="-36740"/>
                  <a:pt x="7406379" y="16980"/>
                  <a:pt x="7569135" y="0"/>
                </a:cubicBezTo>
                <a:cubicBezTo>
                  <a:pt x="7731891" y="-16980"/>
                  <a:pt x="7843552" y="19007"/>
                  <a:pt x="7915085" y="0"/>
                </a:cubicBezTo>
                <a:cubicBezTo>
                  <a:pt x="7986618" y="-19007"/>
                  <a:pt x="8118703" y="29326"/>
                  <a:pt x="8261034" y="0"/>
                </a:cubicBezTo>
                <a:cubicBezTo>
                  <a:pt x="8403365" y="-29326"/>
                  <a:pt x="8541853" y="10968"/>
                  <a:pt x="8732241" y="0"/>
                </a:cubicBezTo>
                <a:cubicBezTo>
                  <a:pt x="8922629" y="-10968"/>
                  <a:pt x="8943609" y="1317"/>
                  <a:pt x="9078191" y="0"/>
                </a:cubicBezTo>
                <a:cubicBezTo>
                  <a:pt x="9212773" y="-1317"/>
                  <a:pt x="9354868" y="52703"/>
                  <a:pt x="9549398" y="0"/>
                </a:cubicBezTo>
                <a:cubicBezTo>
                  <a:pt x="9743928" y="-52703"/>
                  <a:pt x="10078142" y="37427"/>
                  <a:pt x="10271120" y="0"/>
                </a:cubicBezTo>
                <a:cubicBezTo>
                  <a:pt x="10464098" y="-37427"/>
                  <a:pt x="10544982" y="6473"/>
                  <a:pt x="10617069" y="0"/>
                </a:cubicBezTo>
                <a:cubicBezTo>
                  <a:pt x="10689156" y="-6473"/>
                  <a:pt x="10727971" y="274"/>
                  <a:pt x="10837761" y="0"/>
                </a:cubicBezTo>
                <a:cubicBezTo>
                  <a:pt x="10947551" y="-274"/>
                  <a:pt x="11477023" y="63449"/>
                  <a:pt x="11684741" y="0"/>
                </a:cubicBezTo>
                <a:cubicBezTo>
                  <a:pt x="11892459" y="-63449"/>
                  <a:pt x="11837565" y="24325"/>
                  <a:pt x="11905433" y="0"/>
                </a:cubicBezTo>
                <a:cubicBezTo>
                  <a:pt x="11973301" y="-24325"/>
                  <a:pt x="12307685" y="30237"/>
                  <a:pt x="12525756" y="0"/>
                </a:cubicBezTo>
                <a:cubicBezTo>
                  <a:pt x="12540996" y="181105"/>
                  <a:pt x="12518793" y="290932"/>
                  <a:pt x="12525756" y="431185"/>
                </a:cubicBezTo>
                <a:cubicBezTo>
                  <a:pt x="12532719" y="571438"/>
                  <a:pt x="12471742" y="756792"/>
                  <a:pt x="12525756" y="1021850"/>
                </a:cubicBezTo>
                <a:cubicBezTo>
                  <a:pt x="12579770" y="1286908"/>
                  <a:pt x="12468242" y="1347143"/>
                  <a:pt x="12525756" y="1665675"/>
                </a:cubicBezTo>
                <a:cubicBezTo>
                  <a:pt x="12583270" y="1984208"/>
                  <a:pt x="12484778" y="1942741"/>
                  <a:pt x="12525756" y="2203180"/>
                </a:cubicBezTo>
                <a:cubicBezTo>
                  <a:pt x="12566734" y="2463620"/>
                  <a:pt x="12497755" y="2505041"/>
                  <a:pt x="12525756" y="2687526"/>
                </a:cubicBezTo>
                <a:cubicBezTo>
                  <a:pt x="12553757" y="2870011"/>
                  <a:pt x="12499755" y="3074808"/>
                  <a:pt x="12525756" y="3171871"/>
                </a:cubicBezTo>
                <a:cubicBezTo>
                  <a:pt x="12551757" y="3268935"/>
                  <a:pt x="12471317" y="3602536"/>
                  <a:pt x="12525756" y="3815696"/>
                </a:cubicBezTo>
                <a:cubicBezTo>
                  <a:pt x="12580195" y="4028856"/>
                  <a:pt x="12474345" y="4100484"/>
                  <a:pt x="12525756" y="4246881"/>
                </a:cubicBezTo>
                <a:cubicBezTo>
                  <a:pt x="12577167" y="4393278"/>
                  <a:pt x="12512553" y="4636722"/>
                  <a:pt x="12525756" y="4784387"/>
                </a:cubicBezTo>
                <a:cubicBezTo>
                  <a:pt x="12538959" y="4932052"/>
                  <a:pt x="12466277" y="5099166"/>
                  <a:pt x="12525756" y="5315985"/>
                </a:cubicBezTo>
                <a:cubicBezTo>
                  <a:pt x="12428102" y="5339687"/>
                  <a:pt x="12319329" y="5283048"/>
                  <a:pt x="12179807" y="5315985"/>
                </a:cubicBezTo>
                <a:cubicBezTo>
                  <a:pt x="12040285" y="5348922"/>
                  <a:pt x="11751284" y="5261380"/>
                  <a:pt x="11583342" y="5315985"/>
                </a:cubicBezTo>
                <a:cubicBezTo>
                  <a:pt x="11415400" y="5370590"/>
                  <a:pt x="11462996" y="5298375"/>
                  <a:pt x="11362650" y="5315985"/>
                </a:cubicBezTo>
                <a:cubicBezTo>
                  <a:pt x="11262304" y="5333595"/>
                  <a:pt x="11186977" y="5309921"/>
                  <a:pt x="11141958" y="5315985"/>
                </a:cubicBezTo>
                <a:cubicBezTo>
                  <a:pt x="11096939" y="5322049"/>
                  <a:pt x="10578808" y="5246947"/>
                  <a:pt x="10294979" y="5315985"/>
                </a:cubicBezTo>
                <a:cubicBezTo>
                  <a:pt x="10011150" y="5385023"/>
                  <a:pt x="9953409" y="5302460"/>
                  <a:pt x="9823771" y="5315985"/>
                </a:cubicBezTo>
                <a:cubicBezTo>
                  <a:pt x="9694133" y="5329510"/>
                  <a:pt x="9360841" y="5252089"/>
                  <a:pt x="8976792" y="5315985"/>
                </a:cubicBezTo>
                <a:cubicBezTo>
                  <a:pt x="8592743" y="5379881"/>
                  <a:pt x="8650292" y="5270390"/>
                  <a:pt x="8380327" y="5315985"/>
                </a:cubicBezTo>
                <a:cubicBezTo>
                  <a:pt x="8110363" y="5361580"/>
                  <a:pt x="8235648" y="5312794"/>
                  <a:pt x="8159635" y="5315985"/>
                </a:cubicBezTo>
                <a:cubicBezTo>
                  <a:pt x="8083622" y="5319176"/>
                  <a:pt x="7980032" y="5307818"/>
                  <a:pt x="7813686" y="5315985"/>
                </a:cubicBezTo>
                <a:cubicBezTo>
                  <a:pt x="7647340" y="5324152"/>
                  <a:pt x="7440643" y="5307500"/>
                  <a:pt x="7342479" y="5315985"/>
                </a:cubicBezTo>
                <a:cubicBezTo>
                  <a:pt x="7244315" y="5324470"/>
                  <a:pt x="6945162" y="5266123"/>
                  <a:pt x="6620757" y="5315985"/>
                </a:cubicBezTo>
                <a:cubicBezTo>
                  <a:pt x="6296352" y="5365847"/>
                  <a:pt x="6137248" y="5257595"/>
                  <a:pt x="5899035" y="5315985"/>
                </a:cubicBezTo>
                <a:cubicBezTo>
                  <a:pt x="5660822" y="5374375"/>
                  <a:pt x="5569935" y="5259696"/>
                  <a:pt x="5302570" y="5315985"/>
                </a:cubicBezTo>
                <a:cubicBezTo>
                  <a:pt x="5035205" y="5372274"/>
                  <a:pt x="4964220" y="5308966"/>
                  <a:pt x="4831363" y="5315985"/>
                </a:cubicBezTo>
                <a:cubicBezTo>
                  <a:pt x="4698506" y="5323004"/>
                  <a:pt x="4187103" y="5290052"/>
                  <a:pt x="3984383" y="5315985"/>
                </a:cubicBezTo>
                <a:cubicBezTo>
                  <a:pt x="3781663" y="5341918"/>
                  <a:pt x="3647354" y="5291256"/>
                  <a:pt x="3387919" y="5315985"/>
                </a:cubicBezTo>
                <a:cubicBezTo>
                  <a:pt x="3128484" y="5340714"/>
                  <a:pt x="3213990" y="5310120"/>
                  <a:pt x="3041969" y="5315985"/>
                </a:cubicBezTo>
                <a:cubicBezTo>
                  <a:pt x="2869948" y="5321850"/>
                  <a:pt x="2779605" y="5303294"/>
                  <a:pt x="2696020" y="5315985"/>
                </a:cubicBezTo>
                <a:cubicBezTo>
                  <a:pt x="2612435" y="5328676"/>
                  <a:pt x="2584522" y="5305841"/>
                  <a:pt x="2475328" y="5315985"/>
                </a:cubicBezTo>
                <a:cubicBezTo>
                  <a:pt x="2366134" y="5326129"/>
                  <a:pt x="2015639" y="5276941"/>
                  <a:pt x="1878863" y="5315985"/>
                </a:cubicBezTo>
                <a:cubicBezTo>
                  <a:pt x="1742088" y="5355029"/>
                  <a:pt x="1699325" y="5303989"/>
                  <a:pt x="1532914" y="5315985"/>
                </a:cubicBezTo>
                <a:cubicBezTo>
                  <a:pt x="1366503" y="5327981"/>
                  <a:pt x="1038470" y="5268831"/>
                  <a:pt x="685934" y="5315985"/>
                </a:cubicBezTo>
                <a:cubicBezTo>
                  <a:pt x="333398" y="5363139"/>
                  <a:pt x="340427" y="5238133"/>
                  <a:pt x="0" y="5315985"/>
                </a:cubicBezTo>
                <a:cubicBezTo>
                  <a:pt x="-32575" y="5200076"/>
                  <a:pt x="717" y="4923240"/>
                  <a:pt x="0" y="4778480"/>
                </a:cubicBezTo>
                <a:cubicBezTo>
                  <a:pt x="-717" y="4633720"/>
                  <a:pt x="2989" y="4267775"/>
                  <a:pt x="0" y="4134655"/>
                </a:cubicBezTo>
                <a:cubicBezTo>
                  <a:pt x="-2989" y="4001536"/>
                  <a:pt x="1079" y="3909404"/>
                  <a:pt x="0" y="3703470"/>
                </a:cubicBezTo>
                <a:cubicBezTo>
                  <a:pt x="-1079" y="3497537"/>
                  <a:pt x="33499" y="3335787"/>
                  <a:pt x="0" y="3219124"/>
                </a:cubicBezTo>
                <a:cubicBezTo>
                  <a:pt x="-33499" y="3102461"/>
                  <a:pt x="22874" y="2706143"/>
                  <a:pt x="0" y="2575299"/>
                </a:cubicBezTo>
                <a:cubicBezTo>
                  <a:pt x="-22874" y="2444455"/>
                  <a:pt x="34267" y="2185444"/>
                  <a:pt x="0" y="1878315"/>
                </a:cubicBezTo>
                <a:cubicBezTo>
                  <a:pt x="-34267" y="1571186"/>
                  <a:pt x="67633" y="1464231"/>
                  <a:pt x="0" y="1181330"/>
                </a:cubicBezTo>
                <a:cubicBezTo>
                  <a:pt x="-67633" y="898430"/>
                  <a:pt x="42621" y="761597"/>
                  <a:pt x="0" y="590665"/>
                </a:cubicBezTo>
                <a:cubicBezTo>
                  <a:pt x="-42621" y="419733"/>
                  <a:pt x="10889" y="278639"/>
                  <a:pt x="0" y="0"/>
                </a:cubicBezTo>
                <a:close/>
              </a:path>
              <a:path w="12525756" h="5315985" stroke="0" extrusionOk="0">
                <a:moveTo>
                  <a:pt x="0" y="0"/>
                </a:moveTo>
                <a:cubicBezTo>
                  <a:pt x="172166" y="-4558"/>
                  <a:pt x="256847" y="49218"/>
                  <a:pt x="471207" y="0"/>
                </a:cubicBezTo>
                <a:cubicBezTo>
                  <a:pt x="685567" y="-49218"/>
                  <a:pt x="590329" y="1621"/>
                  <a:pt x="691899" y="0"/>
                </a:cubicBezTo>
                <a:cubicBezTo>
                  <a:pt x="793469" y="-1621"/>
                  <a:pt x="1162509" y="61306"/>
                  <a:pt x="1538879" y="0"/>
                </a:cubicBezTo>
                <a:cubicBezTo>
                  <a:pt x="1915249" y="-61306"/>
                  <a:pt x="1915203" y="2838"/>
                  <a:pt x="2010086" y="0"/>
                </a:cubicBezTo>
                <a:cubicBezTo>
                  <a:pt x="2104969" y="-2838"/>
                  <a:pt x="2274812" y="16887"/>
                  <a:pt x="2481293" y="0"/>
                </a:cubicBezTo>
                <a:cubicBezTo>
                  <a:pt x="2687774" y="-16887"/>
                  <a:pt x="3145024" y="90855"/>
                  <a:pt x="3328272" y="0"/>
                </a:cubicBezTo>
                <a:cubicBezTo>
                  <a:pt x="3511520" y="-90855"/>
                  <a:pt x="3572376" y="22185"/>
                  <a:pt x="3674222" y="0"/>
                </a:cubicBezTo>
                <a:cubicBezTo>
                  <a:pt x="3776068" y="-22185"/>
                  <a:pt x="4300997" y="78913"/>
                  <a:pt x="4521201" y="0"/>
                </a:cubicBezTo>
                <a:cubicBezTo>
                  <a:pt x="4741405" y="-78913"/>
                  <a:pt x="5040421" y="53653"/>
                  <a:pt x="5368181" y="0"/>
                </a:cubicBezTo>
                <a:cubicBezTo>
                  <a:pt x="5695941" y="-53653"/>
                  <a:pt x="5736190" y="42662"/>
                  <a:pt x="5964646" y="0"/>
                </a:cubicBezTo>
                <a:cubicBezTo>
                  <a:pt x="6193103" y="-42662"/>
                  <a:pt x="6620806" y="11972"/>
                  <a:pt x="6811625" y="0"/>
                </a:cubicBezTo>
                <a:cubicBezTo>
                  <a:pt x="7002444" y="-11972"/>
                  <a:pt x="7100698" y="41989"/>
                  <a:pt x="7282832" y="0"/>
                </a:cubicBezTo>
                <a:cubicBezTo>
                  <a:pt x="7464966" y="-41989"/>
                  <a:pt x="7636479" y="11420"/>
                  <a:pt x="7754039" y="0"/>
                </a:cubicBezTo>
                <a:cubicBezTo>
                  <a:pt x="7871599" y="-11420"/>
                  <a:pt x="8242273" y="75432"/>
                  <a:pt x="8475762" y="0"/>
                </a:cubicBezTo>
                <a:cubicBezTo>
                  <a:pt x="8709251" y="-75432"/>
                  <a:pt x="8753042" y="26225"/>
                  <a:pt x="8946969" y="0"/>
                </a:cubicBezTo>
                <a:cubicBezTo>
                  <a:pt x="9140896" y="-26225"/>
                  <a:pt x="9377830" y="10849"/>
                  <a:pt x="9793948" y="0"/>
                </a:cubicBezTo>
                <a:cubicBezTo>
                  <a:pt x="10210066" y="-10849"/>
                  <a:pt x="10261257" y="4727"/>
                  <a:pt x="10640928" y="0"/>
                </a:cubicBezTo>
                <a:cubicBezTo>
                  <a:pt x="11020599" y="-4727"/>
                  <a:pt x="11084856" y="58767"/>
                  <a:pt x="11237393" y="0"/>
                </a:cubicBezTo>
                <a:cubicBezTo>
                  <a:pt x="11389930" y="-58767"/>
                  <a:pt x="11509560" y="20116"/>
                  <a:pt x="11708600" y="0"/>
                </a:cubicBezTo>
                <a:cubicBezTo>
                  <a:pt x="11907640" y="-20116"/>
                  <a:pt x="11829206" y="24795"/>
                  <a:pt x="11929291" y="0"/>
                </a:cubicBezTo>
                <a:cubicBezTo>
                  <a:pt x="12029376" y="-24795"/>
                  <a:pt x="12263946" y="29032"/>
                  <a:pt x="12525756" y="0"/>
                </a:cubicBezTo>
                <a:cubicBezTo>
                  <a:pt x="12564774" y="207748"/>
                  <a:pt x="12490806" y="289503"/>
                  <a:pt x="12525756" y="484345"/>
                </a:cubicBezTo>
                <a:cubicBezTo>
                  <a:pt x="12560706" y="679187"/>
                  <a:pt x="12482409" y="912440"/>
                  <a:pt x="12525756" y="1021850"/>
                </a:cubicBezTo>
                <a:cubicBezTo>
                  <a:pt x="12569103" y="1131261"/>
                  <a:pt x="12505966" y="1407718"/>
                  <a:pt x="12525756" y="1506196"/>
                </a:cubicBezTo>
                <a:cubicBezTo>
                  <a:pt x="12545546" y="1604674"/>
                  <a:pt x="12518226" y="2001051"/>
                  <a:pt x="12525756" y="2150021"/>
                </a:cubicBezTo>
                <a:cubicBezTo>
                  <a:pt x="12533286" y="2298991"/>
                  <a:pt x="12457268" y="2614042"/>
                  <a:pt x="12525756" y="2740686"/>
                </a:cubicBezTo>
                <a:cubicBezTo>
                  <a:pt x="12594244" y="2867330"/>
                  <a:pt x="12465145" y="3174302"/>
                  <a:pt x="12525756" y="3331351"/>
                </a:cubicBezTo>
                <a:cubicBezTo>
                  <a:pt x="12586367" y="3488401"/>
                  <a:pt x="12486214" y="3747959"/>
                  <a:pt x="12525756" y="4028335"/>
                </a:cubicBezTo>
                <a:cubicBezTo>
                  <a:pt x="12565298" y="4308711"/>
                  <a:pt x="12471875" y="4422055"/>
                  <a:pt x="12525756" y="4672160"/>
                </a:cubicBezTo>
                <a:cubicBezTo>
                  <a:pt x="12579637" y="4922265"/>
                  <a:pt x="12490040" y="5164806"/>
                  <a:pt x="12525756" y="5315985"/>
                </a:cubicBezTo>
                <a:cubicBezTo>
                  <a:pt x="12295735" y="5356804"/>
                  <a:pt x="12177449" y="5270763"/>
                  <a:pt x="12054549" y="5315985"/>
                </a:cubicBezTo>
                <a:cubicBezTo>
                  <a:pt x="11931649" y="5361207"/>
                  <a:pt x="11931109" y="5302720"/>
                  <a:pt x="11833857" y="5315985"/>
                </a:cubicBezTo>
                <a:cubicBezTo>
                  <a:pt x="11736605" y="5329250"/>
                  <a:pt x="11455850" y="5311663"/>
                  <a:pt x="11112135" y="5315985"/>
                </a:cubicBezTo>
                <a:cubicBezTo>
                  <a:pt x="10768420" y="5320307"/>
                  <a:pt x="10869776" y="5310229"/>
                  <a:pt x="10766186" y="5315985"/>
                </a:cubicBezTo>
                <a:cubicBezTo>
                  <a:pt x="10662596" y="5321741"/>
                  <a:pt x="10622106" y="5305072"/>
                  <a:pt x="10545494" y="5315985"/>
                </a:cubicBezTo>
                <a:cubicBezTo>
                  <a:pt x="10468882" y="5326898"/>
                  <a:pt x="10331430" y="5315653"/>
                  <a:pt x="10199544" y="5315985"/>
                </a:cubicBezTo>
                <a:cubicBezTo>
                  <a:pt x="10067658" y="5316317"/>
                  <a:pt x="9807995" y="5289449"/>
                  <a:pt x="9477822" y="5315985"/>
                </a:cubicBezTo>
                <a:cubicBezTo>
                  <a:pt x="9147649" y="5342521"/>
                  <a:pt x="9252028" y="5309526"/>
                  <a:pt x="9131873" y="5315985"/>
                </a:cubicBezTo>
                <a:cubicBezTo>
                  <a:pt x="9011718" y="5322444"/>
                  <a:pt x="9010945" y="5295455"/>
                  <a:pt x="8911181" y="5315985"/>
                </a:cubicBezTo>
                <a:cubicBezTo>
                  <a:pt x="8811417" y="5336515"/>
                  <a:pt x="8659461" y="5295699"/>
                  <a:pt x="8565231" y="5315985"/>
                </a:cubicBezTo>
                <a:cubicBezTo>
                  <a:pt x="8471001" y="5336271"/>
                  <a:pt x="8242579" y="5266105"/>
                  <a:pt x="8094024" y="5315985"/>
                </a:cubicBezTo>
                <a:cubicBezTo>
                  <a:pt x="7945469" y="5365865"/>
                  <a:pt x="7704067" y="5295252"/>
                  <a:pt x="7497560" y="5315985"/>
                </a:cubicBezTo>
                <a:cubicBezTo>
                  <a:pt x="7291053" y="5336718"/>
                  <a:pt x="7314535" y="5284350"/>
                  <a:pt x="7151610" y="5315985"/>
                </a:cubicBezTo>
                <a:cubicBezTo>
                  <a:pt x="6988685" y="5347620"/>
                  <a:pt x="6501723" y="5223193"/>
                  <a:pt x="6304631" y="5315985"/>
                </a:cubicBezTo>
                <a:cubicBezTo>
                  <a:pt x="6107539" y="5408777"/>
                  <a:pt x="5892497" y="5308907"/>
                  <a:pt x="5708166" y="5315985"/>
                </a:cubicBezTo>
                <a:cubicBezTo>
                  <a:pt x="5523835" y="5323063"/>
                  <a:pt x="5082913" y="5284840"/>
                  <a:pt x="4861186" y="5315985"/>
                </a:cubicBezTo>
                <a:cubicBezTo>
                  <a:pt x="4639459" y="5347130"/>
                  <a:pt x="4324800" y="5231150"/>
                  <a:pt x="4139464" y="5315985"/>
                </a:cubicBezTo>
                <a:cubicBezTo>
                  <a:pt x="3954128" y="5400820"/>
                  <a:pt x="3810661" y="5260990"/>
                  <a:pt x="3668257" y="5315985"/>
                </a:cubicBezTo>
                <a:cubicBezTo>
                  <a:pt x="3525853" y="5370980"/>
                  <a:pt x="3155055" y="5259224"/>
                  <a:pt x="2946535" y="5315985"/>
                </a:cubicBezTo>
                <a:cubicBezTo>
                  <a:pt x="2738015" y="5372746"/>
                  <a:pt x="2743080" y="5293013"/>
                  <a:pt x="2600586" y="5315985"/>
                </a:cubicBezTo>
                <a:cubicBezTo>
                  <a:pt x="2458092" y="5338957"/>
                  <a:pt x="2164373" y="5275924"/>
                  <a:pt x="2004121" y="5315985"/>
                </a:cubicBezTo>
                <a:cubicBezTo>
                  <a:pt x="1843870" y="5356046"/>
                  <a:pt x="1828109" y="5310681"/>
                  <a:pt x="1783429" y="5315985"/>
                </a:cubicBezTo>
                <a:cubicBezTo>
                  <a:pt x="1738749" y="5321289"/>
                  <a:pt x="1202786" y="5239822"/>
                  <a:pt x="936449" y="5315985"/>
                </a:cubicBezTo>
                <a:cubicBezTo>
                  <a:pt x="670112" y="5392148"/>
                  <a:pt x="458748" y="5258121"/>
                  <a:pt x="0" y="5315985"/>
                </a:cubicBezTo>
                <a:cubicBezTo>
                  <a:pt x="-58910" y="5058665"/>
                  <a:pt x="53628" y="4873167"/>
                  <a:pt x="0" y="4619000"/>
                </a:cubicBezTo>
                <a:cubicBezTo>
                  <a:pt x="-53628" y="4364833"/>
                  <a:pt x="5881" y="4217387"/>
                  <a:pt x="0" y="3975175"/>
                </a:cubicBezTo>
                <a:cubicBezTo>
                  <a:pt x="-5881" y="3732964"/>
                  <a:pt x="28077" y="3652841"/>
                  <a:pt x="0" y="3490830"/>
                </a:cubicBezTo>
                <a:cubicBezTo>
                  <a:pt x="-28077" y="3328820"/>
                  <a:pt x="70819" y="2973963"/>
                  <a:pt x="0" y="2793845"/>
                </a:cubicBezTo>
                <a:cubicBezTo>
                  <a:pt x="-70819" y="2613727"/>
                  <a:pt x="17968" y="2438060"/>
                  <a:pt x="0" y="2203180"/>
                </a:cubicBezTo>
                <a:cubicBezTo>
                  <a:pt x="-17968" y="1968300"/>
                  <a:pt x="21434" y="1884093"/>
                  <a:pt x="0" y="1771995"/>
                </a:cubicBezTo>
                <a:cubicBezTo>
                  <a:pt x="-21434" y="1659898"/>
                  <a:pt x="4415" y="1322474"/>
                  <a:pt x="0" y="1181330"/>
                </a:cubicBezTo>
                <a:cubicBezTo>
                  <a:pt x="-4415" y="1040186"/>
                  <a:pt x="15791" y="766436"/>
                  <a:pt x="0" y="643825"/>
                </a:cubicBezTo>
                <a:cubicBezTo>
                  <a:pt x="-15791" y="521214"/>
                  <a:pt x="17124" y="205724"/>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pic>
      <p:pic>
        <p:nvPicPr>
          <p:cNvPr id="5" name="Content Placeholder 4" descr="Print style illustration of blue sun">
            <a:extLst>
              <a:ext uri="{FF2B5EF4-FFF2-40B4-BE49-F238E27FC236}">
                <a16:creationId xmlns:a16="http://schemas.microsoft.com/office/drawing/2014/main" id="{77EA3FD0-95E4-8BB8-0D8A-1AFA20BD93B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t="34304" r="-1" b="22532"/>
          <a:stretch/>
        </p:blipFill>
        <p:spPr>
          <a:xfrm>
            <a:off x="-1504" y="2231182"/>
            <a:ext cx="12191980" cy="4860933"/>
          </a:xfrm>
          <a:custGeom>
            <a:avLst/>
            <a:gdLst>
              <a:gd name="connsiteX0" fmla="*/ 0 w 12191980"/>
              <a:gd name="connsiteY0" fmla="*/ 0 h 4860933"/>
              <a:gd name="connsiteX1" fmla="*/ 458651 w 12191980"/>
              <a:gd name="connsiteY1" fmla="*/ 0 h 4860933"/>
              <a:gd name="connsiteX2" fmla="*/ 1161141 w 12191980"/>
              <a:gd name="connsiteY2" fmla="*/ 0 h 4860933"/>
              <a:gd name="connsiteX3" fmla="*/ 1863631 w 12191980"/>
              <a:gd name="connsiteY3" fmla="*/ 0 h 4860933"/>
              <a:gd name="connsiteX4" fmla="*/ 2322282 w 12191980"/>
              <a:gd name="connsiteY4" fmla="*/ 0 h 4860933"/>
              <a:gd name="connsiteX5" fmla="*/ 2902852 w 12191980"/>
              <a:gd name="connsiteY5" fmla="*/ 0 h 4860933"/>
              <a:gd name="connsiteX6" fmla="*/ 3483423 w 12191980"/>
              <a:gd name="connsiteY6" fmla="*/ 0 h 4860933"/>
              <a:gd name="connsiteX7" fmla="*/ 4063993 w 12191980"/>
              <a:gd name="connsiteY7" fmla="*/ 0 h 4860933"/>
              <a:gd name="connsiteX8" fmla="*/ 4644564 w 12191980"/>
              <a:gd name="connsiteY8" fmla="*/ 0 h 4860933"/>
              <a:gd name="connsiteX9" fmla="*/ 5225134 w 12191980"/>
              <a:gd name="connsiteY9" fmla="*/ 0 h 4860933"/>
              <a:gd name="connsiteX10" fmla="*/ 5561865 w 12191980"/>
              <a:gd name="connsiteY10" fmla="*/ 0 h 4860933"/>
              <a:gd name="connsiteX11" fmla="*/ 6264355 w 12191980"/>
              <a:gd name="connsiteY11" fmla="*/ 0 h 4860933"/>
              <a:gd name="connsiteX12" fmla="*/ 6966846 w 12191980"/>
              <a:gd name="connsiteY12" fmla="*/ 0 h 4860933"/>
              <a:gd name="connsiteX13" fmla="*/ 7669336 w 12191980"/>
              <a:gd name="connsiteY13" fmla="*/ 0 h 4860933"/>
              <a:gd name="connsiteX14" fmla="*/ 8249906 w 12191980"/>
              <a:gd name="connsiteY14" fmla="*/ 0 h 4860933"/>
              <a:gd name="connsiteX15" fmla="*/ 8708557 w 12191980"/>
              <a:gd name="connsiteY15" fmla="*/ 0 h 4860933"/>
              <a:gd name="connsiteX16" fmla="*/ 9532967 w 12191980"/>
              <a:gd name="connsiteY16" fmla="*/ 0 h 4860933"/>
              <a:gd name="connsiteX17" fmla="*/ 10357377 w 12191980"/>
              <a:gd name="connsiteY17" fmla="*/ 0 h 4860933"/>
              <a:gd name="connsiteX18" fmla="*/ 10572188 w 12191980"/>
              <a:gd name="connsiteY18" fmla="*/ 0 h 4860933"/>
              <a:gd name="connsiteX19" fmla="*/ 11274679 w 12191980"/>
              <a:gd name="connsiteY19" fmla="*/ 0 h 4860933"/>
              <a:gd name="connsiteX20" fmla="*/ 12191980 w 12191980"/>
              <a:gd name="connsiteY20" fmla="*/ 0 h 4860933"/>
              <a:gd name="connsiteX21" fmla="*/ 12191980 w 12191980"/>
              <a:gd name="connsiteY21" fmla="*/ 540104 h 4860933"/>
              <a:gd name="connsiteX22" fmla="*/ 12191980 w 12191980"/>
              <a:gd name="connsiteY22" fmla="*/ 982989 h 4860933"/>
              <a:gd name="connsiteX23" fmla="*/ 12191980 w 12191980"/>
              <a:gd name="connsiteY23" fmla="*/ 1474483 h 4860933"/>
              <a:gd name="connsiteX24" fmla="*/ 12191980 w 12191980"/>
              <a:gd name="connsiteY24" fmla="*/ 2111805 h 4860933"/>
              <a:gd name="connsiteX25" fmla="*/ 12191980 w 12191980"/>
              <a:gd name="connsiteY25" fmla="*/ 2554690 h 4860933"/>
              <a:gd name="connsiteX26" fmla="*/ 12191980 w 12191980"/>
              <a:gd name="connsiteY26" fmla="*/ 3094794 h 4860933"/>
              <a:gd name="connsiteX27" fmla="*/ 12191980 w 12191980"/>
              <a:gd name="connsiteY27" fmla="*/ 3683507 h 4860933"/>
              <a:gd name="connsiteX28" fmla="*/ 12191980 w 12191980"/>
              <a:gd name="connsiteY28" fmla="*/ 4223611 h 4860933"/>
              <a:gd name="connsiteX29" fmla="*/ 12191980 w 12191980"/>
              <a:gd name="connsiteY29" fmla="*/ 4860933 h 4860933"/>
              <a:gd name="connsiteX30" fmla="*/ 11977169 w 12191980"/>
              <a:gd name="connsiteY30" fmla="*/ 4860933 h 4860933"/>
              <a:gd name="connsiteX31" fmla="*/ 11274679 w 12191980"/>
              <a:gd name="connsiteY31" fmla="*/ 4860933 h 4860933"/>
              <a:gd name="connsiteX32" fmla="*/ 10694108 w 12191980"/>
              <a:gd name="connsiteY32" fmla="*/ 4860933 h 4860933"/>
              <a:gd name="connsiteX33" fmla="*/ 10113538 w 12191980"/>
              <a:gd name="connsiteY33" fmla="*/ 4860933 h 4860933"/>
              <a:gd name="connsiteX34" fmla="*/ 9411047 w 12191980"/>
              <a:gd name="connsiteY34" fmla="*/ 4860933 h 4860933"/>
              <a:gd name="connsiteX35" fmla="*/ 8952397 w 12191980"/>
              <a:gd name="connsiteY35" fmla="*/ 4860933 h 4860933"/>
              <a:gd name="connsiteX36" fmla="*/ 8493746 w 12191980"/>
              <a:gd name="connsiteY36" fmla="*/ 4860933 h 4860933"/>
              <a:gd name="connsiteX37" fmla="*/ 8278935 w 12191980"/>
              <a:gd name="connsiteY37" fmla="*/ 4860933 h 4860933"/>
              <a:gd name="connsiteX38" fmla="*/ 7698365 w 12191980"/>
              <a:gd name="connsiteY38" fmla="*/ 4860933 h 4860933"/>
              <a:gd name="connsiteX39" fmla="*/ 7239714 w 12191980"/>
              <a:gd name="connsiteY39" fmla="*/ 4860933 h 4860933"/>
              <a:gd name="connsiteX40" fmla="*/ 6659143 w 12191980"/>
              <a:gd name="connsiteY40" fmla="*/ 4860933 h 4860933"/>
              <a:gd name="connsiteX41" fmla="*/ 5834733 w 12191980"/>
              <a:gd name="connsiteY41" fmla="*/ 4860933 h 4860933"/>
              <a:gd name="connsiteX42" fmla="*/ 5619922 w 12191980"/>
              <a:gd name="connsiteY42" fmla="*/ 4860933 h 4860933"/>
              <a:gd name="connsiteX43" fmla="*/ 4917432 w 12191980"/>
              <a:gd name="connsiteY43" fmla="*/ 4860933 h 4860933"/>
              <a:gd name="connsiteX44" fmla="*/ 4093022 w 12191980"/>
              <a:gd name="connsiteY44" fmla="*/ 4860933 h 4860933"/>
              <a:gd name="connsiteX45" fmla="*/ 3756291 w 12191980"/>
              <a:gd name="connsiteY45" fmla="*/ 4860933 h 4860933"/>
              <a:gd name="connsiteX46" fmla="*/ 3419560 w 12191980"/>
              <a:gd name="connsiteY46" fmla="*/ 4860933 h 4860933"/>
              <a:gd name="connsiteX47" fmla="*/ 3082829 w 12191980"/>
              <a:gd name="connsiteY47" fmla="*/ 4860933 h 4860933"/>
              <a:gd name="connsiteX48" fmla="*/ 2502259 w 12191980"/>
              <a:gd name="connsiteY48" fmla="*/ 4860933 h 4860933"/>
              <a:gd name="connsiteX49" fmla="*/ 2287448 w 12191980"/>
              <a:gd name="connsiteY49" fmla="*/ 4860933 h 4860933"/>
              <a:gd name="connsiteX50" fmla="*/ 1828797 w 12191980"/>
              <a:gd name="connsiteY50" fmla="*/ 4860933 h 4860933"/>
              <a:gd name="connsiteX51" fmla="*/ 1004387 w 12191980"/>
              <a:gd name="connsiteY51" fmla="*/ 4860933 h 4860933"/>
              <a:gd name="connsiteX52" fmla="*/ 0 w 12191980"/>
              <a:gd name="connsiteY52" fmla="*/ 4860933 h 4860933"/>
              <a:gd name="connsiteX53" fmla="*/ 0 w 12191980"/>
              <a:gd name="connsiteY53" fmla="*/ 4272220 h 4860933"/>
              <a:gd name="connsiteX54" fmla="*/ 0 w 12191980"/>
              <a:gd name="connsiteY54" fmla="*/ 3683507 h 4860933"/>
              <a:gd name="connsiteX55" fmla="*/ 0 w 12191980"/>
              <a:gd name="connsiteY55" fmla="*/ 3143403 h 4860933"/>
              <a:gd name="connsiteX56" fmla="*/ 0 w 12191980"/>
              <a:gd name="connsiteY56" fmla="*/ 2554690 h 4860933"/>
              <a:gd name="connsiteX57" fmla="*/ 0 w 12191980"/>
              <a:gd name="connsiteY57" fmla="*/ 2014587 h 4860933"/>
              <a:gd name="connsiteX58" fmla="*/ 0 w 12191980"/>
              <a:gd name="connsiteY58" fmla="*/ 1523092 h 4860933"/>
              <a:gd name="connsiteX59" fmla="*/ 0 w 12191980"/>
              <a:gd name="connsiteY59" fmla="*/ 934379 h 4860933"/>
              <a:gd name="connsiteX60" fmla="*/ 0 w 12191980"/>
              <a:gd name="connsiteY60" fmla="*/ 0 h 486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2191980" h="4860933" fill="none" extrusionOk="0">
                <a:moveTo>
                  <a:pt x="0" y="0"/>
                </a:moveTo>
                <a:cubicBezTo>
                  <a:pt x="117028" y="-22189"/>
                  <a:pt x="350666" y="35047"/>
                  <a:pt x="458651" y="0"/>
                </a:cubicBezTo>
                <a:cubicBezTo>
                  <a:pt x="566636" y="-35047"/>
                  <a:pt x="947855" y="41686"/>
                  <a:pt x="1161141" y="0"/>
                </a:cubicBezTo>
                <a:cubicBezTo>
                  <a:pt x="1374427" y="-41686"/>
                  <a:pt x="1595810" y="13892"/>
                  <a:pt x="1863631" y="0"/>
                </a:cubicBezTo>
                <a:cubicBezTo>
                  <a:pt x="2131452" y="-13892"/>
                  <a:pt x="2110334" y="33883"/>
                  <a:pt x="2322282" y="0"/>
                </a:cubicBezTo>
                <a:cubicBezTo>
                  <a:pt x="2534230" y="-33883"/>
                  <a:pt x="2705445" y="2345"/>
                  <a:pt x="2902852" y="0"/>
                </a:cubicBezTo>
                <a:cubicBezTo>
                  <a:pt x="3100259" y="-2345"/>
                  <a:pt x="3229844" y="15645"/>
                  <a:pt x="3483423" y="0"/>
                </a:cubicBezTo>
                <a:cubicBezTo>
                  <a:pt x="3737002" y="-15645"/>
                  <a:pt x="3840528" y="27410"/>
                  <a:pt x="4063993" y="0"/>
                </a:cubicBezTo>
                <a:cubicBezTo>
                  <a:pt x="4287458" y="-27410"/>
                  <a:pt x="4402726" y="54412"/>
                  <a:pt x="4644564" y="0"/>
                </a:cubicBezTo>
                <a:cubicBezTo>
                  <a:pt x="4886402" y="-54412"/>
                  <a:pt x="4973145" y="65308"/>
                  <a:pt x="5225134" y="0"/>
                </a:cubicBezTo>
                <a:cubicBezTo>
                  <a:pt x="5477123" y="-65308"/>
                  <a:pt x="5476097" y="6112"/>
                  <a:pt x="5561865" y="0"/>
                </a:cubicBezTo>
                <a:cubicBezTo>
                  <a:pt x="5647633" y="-6112"/>
                  <a:pt x="5948765" y="44570"/>
                  <a:pt x="6264355" y="0"/>
                </a:cubicBezTo>
                <a:cubicBezTo>
                  <a:pt x="6579945" y="-44570"/>
                  <a:pt x="6754440" y="31995"/>
                  <a:pt x="6966846" y="0"/>
                </a:cubicBezTo>
                <a:cubicBezTo>
                  <a:pt x="7179252" y="-31995"/>
                  <a:pt x="7508217" y="83037"/>
                  <a:pt x="7669336" y="0"/>
                </a:cubicBezTo>
                <a:cubicBezTo>
                  <a:pt x="7830455" y="-83037"/>
                  <a:pt x="8127665" y="43168"/>
                  <a:pt x="8249906" y="0"/>
                </a:cubicBezTo>
                <a:cubicBezTo>
                  <a:pt x="8372147" y="-43168"/>
                  <a:pt x="8587973" y="17675"/>
                  <a:pt x="8708557" y="0"/>
                </a:cubicBezTo>
                <a:cubicBezTo>
                  <a:pt x="8829141" y="-17675"/>
                  <a:pt x="9185071" y="69003"/>
                  <a:pt x="9532967" y="0"/>
                </a:cubicBezTo>
                <a:cubicBezTo>
                  <a:pt x="9880863" y="-69003"/>
                  <a:pt x="9957191" y="54383"/>
                  <a:pt x="10357377" y="0"/>
                </a:cubicBezTo>
                <a:cubicBezTo>
                  <a:pt x="10757563" y="-54383"/>
                  <a:pt x="10469641" y="24307"/>
                  <a:pt x="10572188" y="0"/>
                </a:cubicBezTo>
                <a:cubicBezTo>
                  <a:pt x="10674735" y="-24307"/>
                  <a:pt x="11116340" y="37951"/>
                  <a:pt x="11274679" y="0"/>
                </a:cubicBezTo>
                <a:cubicBezTo>
                  <a:pt x="11433018" y="-37951"/>
                  <a:pt x="11980249" y="99941"/>
                  <a:pt x="12191980" y="0"/>
                </a:cubicBezTo>
                <a:cubicBezTo>
                  <a:pt x="12245624" y="254786"/>
                  <a:pt x="12152493" y="303425"/>
                  <a:pt x="12191980" y="540104"/>
                </a:cubicBezTo>
                <a:cubicBezTo>
                  <a:pt x="12231467" y="776783"/>
                  <a:pt x="12183045" y="810133"/>
                  <a:pt x="12191980" y="982989"/>
                </a:cubicBezTo>
                <a:cubicBezTo>
                  <a:pt x="12200915" y="1155846"/>
                  <a:pt x="12185145" y="1334182"/>
                  <a:pt x="12191980" y="1474483"/>
                </a:cubicBezTo>
                <a:cubicBezTo>
                  <a:pt x="12198815" y="1614784"/>
                  <a:pt x="12170407" y="1893909"/>
                  <a:pt x="12191980" y="2111805"/>
                </a:cubicBezTo>
                <a:cubicBezTo>
                  <a:pt x="12213553" y="2329701"/>
                  <a:pt x="12179357" y="2423068"/>
                  <a:pt x="12191980" y="2554690"/>
                </a:cubicBezTo>
                <a:cubicBezTo>
                  <a:pt x="12204603" y="2686313"/>
                  <a:pt x="12165779" y="2935193"/>
                  <a:pt x="12191980" y="3094794"/>
                </a:cubicBezTo>
                <a:cubicBezTo>
                  <a:pt x="12218181" y="3254395"/>
                  <a:pt x="12188059" y="3492595"/>
                  <a:pt x="12191980" y="3683507"/>
                </a:cubicBezTo>
                <a:cubicBezTo>
                  <a:pt x="12195901" y="3874419"/>
                  <a:pt x="12158269" y="4059645"/>
                  <a:pt x="12191980" y="4223611"/>
                </a:cubicBezTo>
                <a:cubicBezTo>
                  <a:pt x="12225691" y="4387577"/>
                  <a:pt x="12164442" y="4613759"/>
                  <a:pt x="12191980" y="4860933"/>
                </a:cubicBezTo>
                <a:cubicBezTo>
                  <a:pt x="12085699" y="4865514"/>
                  <a:pt x="12068545" y="4853847"/>
                  <a:pt x="11977169" y="4860933"/>
                </a:cubicBezTo>
                <a:cubicBezTo>
                  <a:pt x="11885793" y="4868019"/>
                  <a:pt x="11482589" y="4810980"/>
                  <a:pt x="11274679" y="4860933"/>
                </a:cubicBezTo>
                <a:cubicBezTo>
                  <a:pt x="11066769" y="4910886"/>
                  <a:pt x="10826687" y="4854903"/>
                  <a:pt x="10694108" y="4860933"/>
                </a:cubicBezTo>
                <a:cubicBezTo>
                  <a:pt x="10561529" y="4866963"/>
                  <a:pt x="10248561" y="4814879"/>
                  <a:pt x="10113538" y="4860933"/>
                </a:cubicBezTo>
                <a:cubicBezTo>
                  <a:pt x="9978515" y="4906987"/>
                  <a:pt x="9658071" y="4852599"/>
                  <a:pt x="9411047" y="4860933"/>
                </a:cubicBezTo>
                <a:cubicBezTo>
                  <a:pt x="9164023" y="4869267"/>
                  <a:pt x="9063154" y="4858553"/>
                  <a:pt x="8952397" y="4860933"/>
                </a:cubicBezTo>
                <a:cubicBezTo>
                  <a:pt x="8841640" y="4863313"/>
                  <a:pt x="8605359" y="4812262"/>
                  <a:pt x="8493746" y="4860933"/>
                </a:cubicBezTo>
                <a:cubicBezTo>
                  <a:pt x="8382133" y="4909604"/>
                  <a:pt x="8322066" y="4855292"/>
                  <a:pt x="8278935" y="4860933"/>
                </a:cubicBezTo>
                <a:cubicBezTo>
                  <a:pt x="8235804" y="4866574"/>
                  <a:pt x="7967419" y="4813901"/>
                  <a:pt x="7698365" y="4860933"/>
                </a:cubicBezTo>
                <a:cubicBezTo>
                  <a:pt x="7429311" y="4907965"/>
                  <a:pt x="7426272" y="4807849"/>
                  <a:pt x="7239714" y="4860933"/>
                </a:cubicBezTo>
                <a:cubicBezTo>
                  <a:pt x="7053156" y="4914017"/>
                  <a:pt x="6915412" y="4806374"/>
                  <a:pt x="6659143" y="4860933"/>
                </a:cubicBezTo>
                <a:cubicBezTo>
                  <a:pt x="6402874" y="4915492"/>
                  <a:pt x="6047313" y="4814920"/>
                  <a:pt x="5834733" y="4860933"/>
                </a:cubicBezTo>
                <a:cubicBezTo>
                  <a:pt x="5622153" y="4906946"/>
                  <a:pt x="5695577" y="4846632"/>
                  <a:pt x="5619922" y="4860933"/>
                </a:cubicBezTo>
                <a:cubicBezTo>
                  <a:pt x="5544267" y="4875234"/>
                  <a:pt x="5098616" y="4810559"/>
                  <a:pt x="4917432" y="4860933"/>
                </a:cubicBezTo>
                <a:cubicBezTo>
                  <a:pt x="4736248" y="4911307"/>
                  <a:pt x="4288147" y="4786840"/>
                  <a:pt x="4093022" y="4860933"/>
                </a:cubicBezTo>
                <a:cubicBezTo>
                  <a:pt x="3897897" y="4935026"/>
                  <a:pt x="3872853" y="4851334"/>
                  <a:pt x="3756291" y="4860933"/>
                </a:cubicBezTo>
                <a:cubicBezTo>
                  <a:pt x="3639729" y="4870532"/>
                  <a:pt x="3579476" y="4846400"/>
                  <a:pt x="3419560" y="4860933"/>
                </a:cubicBezTo>
                <a:cubicBezTo>
                  <a:pt x="3259644" y="4875466"/>
                  <a:pt x="3158495" y="4830516"/>
                  <a:pt x="3082829" y="4860933"/>
                </a:cubicBezTo>
                <a:cubicBezTo>
                  <a:pt x="3007163" y="4891350"/>
                  <a:pt x="2686633" y="4841878"/>
                  <a:pt x="2502259" y="4860933"/>
                </a:cubicBezTo>
                <a:cubicBezTo>
                  <a:pt x="2317885" y="4879988"/>
                  <a:pt x="2331663" y="4837652"/>
                  <a:pt x="2287448" y="4860933"/>
                </a:cubicBezTo>
                <a:cubicBezTo>
                  <a:pt x="2243233" y="4884214"/>
                  <a:pt x="1987673" y="4810946"/>
                  <a:pt x="1828797" y="4860933"/>
                </a:cubicBezTo>
                <a:cubicBezTo>
                  <a:pt x="1669921" y="4910920"/>
                  <a:pt x="1270037" y="4770479"/>
                  <a:pt x="1004387" y="4860933"/>
                </a:cubicBezTo>
                <a:cubicBezTo>
                  <a:pt x="738737" y="4951387"/>
                  <a:pt x="481230" y="4771420"/>
                  <a:pt x="0" y="4860933"/>
                </a:cubicBezTo>
                <a:cubicBezTo>
                  <a:pt x="-60557" y="4628293"/>
                  <a:pt x="34752" y="4520194"/>
                  <a:pt x="0" y="4272220"/>
                </a:cubicBezTo>
                <a:cubicBezTo>
                  <a:pt x="-34752" y="4024246"/>
                  <a:pt x="5019" y="3891604"/>
                  <a:pt x="0" y="3683507"/>
                </a:cubicBezTo>
                <a:cubicBezTo>
                  <a:pt x="-5019" y="3475410"/>
                  <a:pt x="63700" y="3406693"/>
                  <a:pt x="0" y="3143403"/>
                </a:cubicBezTo>
                <a:cubicBezTo>
                  <a:pt x="-63700" y="2880113"/>
                  <a:pt x="4872" y="2836963"/>
                  <a:pt x="0" y="2554690"/>
                </a:cubicBezTo>
                <a:cubicBezTo>
                  <a:pt x="-4872" y="2272417"/>
                  <a:pt x="46382" y="2127113"/>
                  <a:pt x="0" y="2014587"/>
                </a:cubicBezTo>
                <a:cubicBezTo>
                  <a:pt x="-46382" y="1902061"/>
                  <a:pt x="55989" y="1654549"/>
                  <a:pt x="0" y="1523092"/>
                </a:cubicBezTo>
                <a:cubicBezTo>
                  <a:pt x="-55989" y="1391635"/>
                  <a:pt x="33478" y="1142485"/>
                  <a:pt x="0" y="934379"/>
                </a:cubicBezTo>
                <a:cubicBezTo>
                  <a:pt x="-33478" y="726273"/>
                  <a:pt x="29544" y="418934"/>
                  <a:pt x="0" y="0"/>
                </a:cubicBezTo>
                <a:close/>
              </a:path>
              <a:path w="12191980" h="4860933" stroke="0" extrusionOk="0">
                <a:moveTo>
                  <a:pt x="0" y="0"/>
                </a:moveTo>
                <a:cubicBezTo>
                  <a:pt x="193265" y="-25901"/>
                  <a:pt x="259907" y="13515"/>
                  <a:pt x="458651" y="0"/>
                </a:cubicBezTo>
                <a:cubicBezTo>
                  <a:pt x="657395" y="-13515"/>
                  <a:pt x="581416" y="18302"/>
                  <a:pt x="673462" y="0"/>
                </a:cubicBezTo>
                <a:cubicBezTo>
                  <a:pt x="765508" y="-18302"/>
                  <a:pt x="931583" y="15789"/>
                  <a:pt x="1132112" y="0"/>
                </a:cubicBezTo>
                <a:cubicBezTo>
                  <a:pt x="1332641" y="-15789"/>
                  <a:pt x="1347359" y="3128"/>
                  <a:pt x="1468843" y="0"/>
                </a:cubicBezTo>
                <a:cubicBezTo>
                  <a:pt x="1590327" y="-3128"/>
                  <a:pt x="1731958" y="23137"/>
                  <a:pt x="1927494" y="0"/>
                </a:cubicBezTo>
                <a:cubicBezTo>
                  <a:pt x="2123030" y="-23137"/>
                  <a:pt x="2149010" y="16702"/>
                  <a:pt x="2264225" y="0"/>
                </a:cubicBezTo>
                <a:cubicBezTo>
                  <a:pt x="2379440" y="-16702"/>
                  <a:pt x="2423635" y="8293"/>
                  <a:pt x="2479036" y="0"/>
                </a:cubicBezTo>
                <a:cubicBezTo>
                  <a:pt x="2534437" y="-8293"/>
                  <a:pt x="2966797" y="40364"/>
                  <a:pt x="3181526" y="0"/>
                </a:cubicBezTo>
                <a:cubicBezTo>
                  <a:pt x="3396255" y="-40364"/>
                  <a:pt x="3533444" y="6285"/>
                  <a:pt x="3762097" y="0"/>
                </a:cubicBezTo>
                <a:cubicBezTo>
                  <a:pt x="3990750" y="-6285"/>
                  <a:pt x="3907231" y="25508"/>
                  <a:pt x="3976908" y="0"/>
                </a:cubicBezTo>
                <a:cubicBezTo>
                  <a:pt x="4046585" y="-25508"/>
                  <a:pt x="4534936" y="75743"/>
                  <a:pt x="4801318" y="0"/>
                </a:cubicBezTo>
                <a:cubicBezTo>
                  <a:pt x="5067700" y="-75743"/>
                  <a:pt x="5314225" y="69554"/>
                  <a:pt x="5625728" y="0"/>
                </a:cubicBezTo>
                <a:cubicBezTo>
                  <a:pt x="5937231" y="-69554"/>
                  <a:pt x="6070312" y="7469"/>
                  <a:pt x="6206298" y="0"/>
                </a:cubicBezTo>
                <a:cubicBezTo>
                  <a:pt x="6342284" y="-7469"/>
                  <a:pt x="6316430" y="16527"/>
                  <a:pt x="6421109" y="0"/>
                </a:cubicBezTo>
                <a:cubicBezTo>
                  <a:pt x="6525788" y="-16527"/>
                  <a:pt x="6643474" y="9573"/>
                  <a:pt x="6757840" y="0"/>
                </a:cubicBezTo>
                <a:cubicBezTo>
                  <a:pt x="6872206" y="-9573"/>
                  <a:pt x="7274400" y="18660"/>
                  <a:pt x="7460331" y="0"/>
                </a:cubicBezTo>
                <a:cubicBezTo>
                  <a:pt x="7646262" y="-18660"/>
                  <a:pt x="7879017" y="87501"/>
                  <a:pt x="8284741" y="0"/>
                </a:cubicBezTo>
                <a:cubicBezTo>
                  <a:pt x="8690465" y="-87501"/>
                  <a:pt x="8687306" y="41365"/>
                  <a:pt x="8865311" y="0"/>
                </a:cubicBezTo>
                <a:cubicBezTo>
                  <a:pt x="9043316" y="-41365"/>
                  <a:pt x="9037313" y="2968"/>
                  <a:pt x="9202042" y="0"/>
                </a:cubicBezTo>
                <a:cubicBezTo>
                  <a:pt x="9366771" y="-2968"/>
                  <a:pt x="9465807" y="35951"/>
                  <a:pt x="9538773" y="0"/>
                </a:cubicBezTo>
                <a:cubicBezTo>
                  <a:pt x="9611739" y="-35951"/>
                  <a:pt x="9705645" y="79"/>
                  <a:pt x="9753584" y="0"/>
                </a:cubicBezTo>
                <a:cubicBezTo>
                  <a:pt x="9801523" y="-79"/>
                  <a:pt x="10213988" y="77008"/>
                  <a:pt x="10456074" y="0"/>
                </a:cubicBezTo>
                <a:cubicBezTo>
                  <a:pt x="10698160" y="-77008"/>
                  <a:pt x="10578925" y="19879"/>
                  <a:pt x="10670885" y="0"/>
                </a:cubicBezTo>
                <a:cubicBezTo>
                  <a:pt x="10762845" y="-19879"/>
                  <a:pt x="11095242" y="80596"/>
                  <a:pt x="11495295" y="0"/>
                </a:cubicBezTo>
                <a:cubicBezTo>
                  <a:pt x="11895348" y="-80596"/>
                  <a:pt x="11894595" y="76312"/>
                  <a:pt x="12191980" y="0"/>
                </a:cubicBezTo>
                <a:cubicBezTo>
                  <a:pt x="12207380" y="260778"/>
                  <a:pt x="12181617" y="313377"/>
                  <a:pt x="12191980" y="540104"/>
                </a:cubicBezTo>
                <a:cubicBezTo>
                  <a:pt x="12202343" y="766831"/>
                  <a:pt x="12184207" y="762717"/>
                  <a:pt x="12191980" y="934379"/>
                </a:cubicBezTo>
                <a:cubicBezTo>
                  <a:pt x="12199753" y="1106041"/>
                  <a:pt x="12185784" y="1206860"/>
                  <a:pt x="12191980" y="1377264"/>
                </a:cubicBezTo>
                <a:cubicBezTo>
                  <a:pt x="12198176" y="1547669"/>
                  <a:pt x="12140515" y="1685122"/>
                  <a:pt x="12191980" y="1820149"/>
                </a:cubicBezTo>
                <a:cubicBezTo>
                  <a:pt x="12243445" y="1955177"/>
                  <a:pt x="12167146" y="2045944"/>
                  <a:pt x="12191980" y="2214425"/>
                </a:cubicBezTo>
                <a:cubicBezTo>
                  <a:pt x="12216814" y="2382906"/>
                  <a:pt x="12144382" y="2498531"/>
                  <a:pt x="12191980" y="2705919"/>
                </a:cubicBezTo>
                <a:cubicBezTo>
                  <a:pt x="12239578" y="2913307"/>
                  <a:pt x="12136111" y="3135226"/>
                  <a:pt x="12191980" y="3294632"/>
                </a:cubicBezTo>
                <a:cubicBezTo>
                  <a:pt x="12247849" y="3454038"/>
                  <a:pt x="12170965" y="3601626"/>
                  <a:pt x="12191980" y="3834736"/>
                </a:cubicBezTo>
                <a:cubicBezTo>
                  <a:pt x="12212995" y="4067846"/>
                  <a:pt x="12149080" y="4090737"/>
                  <a:pt x="12191980" y="4277621"/>
                </a:cubicBezTo>
                <a:cubicBezTo>
                  <a:pt x="12234880" y="4464506"/>
                  <a:pt x="12173941" y="4631255"/>
                  <a:pt x="12191980" y="4860933"/>
                </a:cubicBezTo>
                <a:cubicBezTo>
                  <a:pt x="12125154" y="4865578"/>
                  <a:pt x="12076059" y="4853674"/>
                  <a:pt x="11977169" y="4860933"/>
                </a:cubicBezTo>
                <a:cubicBezTo>
                  <a:pt x="11878279" y="4868192"/>
                  <a:pt x="11711661" y="4852316"/>
                  <a:pt x="11518518" y="4860933"/>
                </a:cubicBezTo>
                <a:cubicBezTo>
                  <a:pt x="11325375" y="4869550"/>
                  <a:pt x="11184953" y="4856710"/>
                  <a:pt x="11059868" y="4860933"/>
                </a:cubicBezTo>
                <a:cubicBezTo>
                  <a:pt x="10934783" y="4865156"/>
                  <a:pt x="10700200" y="4805206"/>
                  <a:pt x="10479297" y="4860933"/>
                </a:cubicBezTo>
                <a:cubicBezTo>
                  <a:pt x="10258394" y="4916660"/>
                  <a:pt x="10332718" y="4845139"/>
                  <a:pt x="10264486" y="4860933"/>
                </a:cubicBezTo>
                <a:cubicBezTo>
                  <a:pt x="10196254" y="4876727"/>
                  <a:pt x="9996675" y="4849228"/>
                  <a:pt x="9927755" y="4860933"/>
                </a:cubicBezTo>
                <a:cubicBezTo>
                  <a:pt x="9858835" y="4872638"/>
                  <a:pt x="9803713" y="4851694"/>
                  <a:pt x="9712944" y="4860933"/>
                </a:cubicBezTo>
                <a:cubicBezTo>
                  <a:pt x="9622175" y="4870172"/>
                  <a:pt x="9462321" y="4821845"/>
                  <a:pt x="9254293" y="4860933"/>
                </a:cubicBezTo>
                <a:cubicBezTo>
                  <a:pt x="9046265" y="4900021"/>
                  <a:pt x="8797114" y="4845133"/>
                  <a:pt x="8429883" y="4860933"/>
                </a:cubicBezTo>
                <a:cubicBezTo>
                  <a:pt x="8062652" y="4876733"/>
                  <a:pt x="8176706" y="4852200"/>
                  <a:pt x="7971233" y="4860933"/>
                </a:cubicBezTo>
                <a:cubicBezTo>
                  <a:pt x="7765760" y="4869666"/>
                  <a:pt x="7665588" y="4805987"/>
                  <a:pt x="7390662" y="4860933"/>
                </a:cubicBezTo>
                <a:cubicBezTo>
                  <a:pt x="7115736" y="4915879"/>
                  <a:pt x="7281405" y="4839105"/>
                  <a:pt x="7175851" y="4860933"/>
                </a:cubicBezTo>
                <a:cubicBezTo>
                  <a:pt x="7070297" y="4882761"/>
                  <a:pt x="6645000" y="4846117"/>
                  <a:pt x="6473361" y="4860933"/>
                </a:cubicBezTo>
                <a:cubicBezTo>
                  <a:pt x="6301722" y="4875749"/>
                  <a:pt x="6074713" y="4851728"/>
                  <a:pt x="5770871" y="4860933"/>
                </a:cubicBezTo>
                <a:cubicBezTo>
                  <a:pt x="5467029" y="4870138"/>
                  <a:pt x="5577324" y="4832141"/>
                  <a:pt x="5434140" y="4860933"/>
                </a:cubicBezTo>
                <a:cubicBezTo>
                  <a:pt x="5290956" y="4889725"/>
                  <a:pt x="4915771" y="4848780"/>
                  <a:pt x="4609730" y="4860933"/>
                </a:cubicBezTo>
                <a:cubicBezTo>
                  <a:pt x="4303689" y="4873086"/>
                  <a:pt x="4491230" y="4856758"/>
                  <a:pt x="4394919" y="4860933"/>
                </a:cubicBezTo>
                <a:cubicBezTo>
                  <a:pt x="4298608" y="4865108"/>
                  <a:pt x="3970650" y="4781768"/>
                  <a:pt x="3570508" y="4860933"/>
                </a:cubicBezTo>
                <a:cubicBezTo>
                  <a:pt x="3170366" y="4940098"/>
                  <a:pt x="3020098" y="4833142"/>
                  <a:pt x="2868018" y="4860933"/>
                </a:cubicBezTo>
                <a:cubicBezTo>
                  <a:pt x="2715938" y="4888724"/>
                  <a:pt x="2603301" y="4849932"/>
                  <a:pt x="2531287" y="4860933"/>
                </a:cubicBezTo>
                <a:cubicBezTo>
                  <a:pt x="2459273" y="4871934"/>
                  <a:pt x="2044673" y="4780700"/>
                  <a:pt x="1828797" y="4860933"/>
                </a:cubicBezTo>
                <a:cubicBezTo>
                  <a:pt x="1612921" y="4941166"/>
                  <a:pt x="1374182" y="4853085"/>
                  <a:pt x="1126307" y="4860933"/>
                </a:cubicBezTo>
                <a:cubicBezTo>
                  <a:pt x="878432" y="4868781"/>
                  <a:pt x="765514" y="4819363"/>
                  <a:pt x="667656" y="4860933"/>
                </a:cubicBezTo>
                <a:cubicBezTo>
                  <a:pt x="569798" y="4902503"/>
                  <a:pt x="314144" y="4807323"/>
                  <a:pt x="0" y="4860933"/>
                </a:cubicBezTo>
                <a:cubicBezTo>
                  <a:pt x="-31739" y="4718951"/>
                  <a:pt x="72" y="4425435"/>
                  <a:pt x="0" y="4223611"/>
                </a:cubicBezTo>
                <a:cubicBezTo>
                  <a:pt x="-72" y="4021787"/>
                  <a:pt x="2392" y="3823262"/>
                  <a:pt x="0" y="3634898"/>
                </a:cubicBezTo>
                <a:cubicBezTo>
                  <a:pt x="-2392" y="3446534"/>
                  <a:pt x="15708" y="3353378"/>
                  <a:pt x="0" y="3240622"/>
                </a:cubicBezTo>
                <a:cubicBezTo>
                  <a:pt x="-15708" y="3127866"/>
                  <a:pt x="21447" y="2868684"/>
                  <a:pt x="0" y="2749128"/>
                </a:cubicBezTo>
                <a:cubicBezTo>
                  <a:pt x="-21447" y="2629572"/>
                  <a:pt x="7460" y="2440447"/>
                  <a:pt x="0" y="2306243"/>
                </a:cubicBezTo>
                <a:cubicBezTo>
                  <a:pt x="-7460" y="2172040"/>
                  <a:pt x="58208" y="1958377"/>
                  <a:pt x="0" y="1814748"/>
                </a:cubicBezTo>
                <a:cubicBezTo>
                  <a:pt x="-58208" y="1671119"/>
                  <a:pt x="26367" y="1480528"/>
                  <a:pt x="0" y="1274645"/>
                </a:cubicBezTo>
                <a:cubicBezTo>
                  <a:pt x="-26367" y="1068762"/>
                  <a:pt x="52156" y="905789"/>
                  <a:pt x="0" y="734541"/>
                </a:cubicBezTo>
                <a:cubicBezTo>
                  <a:pt x="-52156" y="563293"/>
                  <a:pt x="694" y="288460"/>
                  <a:pt x="0" y="0"/>
                </a:cubicBezTo>
                <a:close/>
              </a:path>
            </a:pathLst>
          </a:custGeom>
          <a:ln>
            <a:solidFill>
              <a:schemeClr val="tx1"/>
            </a:solidFill>
            <a:extLst>
              <a:ext uri="{C807C97D-BFC1-408E-A445-0C87EB9F89A2}">
                <ask:lineSketchStyleProps xmlns:ask="http://schemas.microsoft.com/office/drawing/2018/sketchyshapes" sd="1832796384">
                  <a:prstGeom prst="rect">
                    <a:avLst/>
                  </a:prstGeom>
                  <ask:type>
                    <ask:lineSketchScribble/>
                  </ask:type>
                </ask:lineSketchStyleProps>
              </a:ext>
            </a:extLst>
          </a:ln>
        </p:spPr>
      </p:pic>
      <p:pic>
        <p:nvPicPr>
          <p:cNvPr id="2" name="Picture 1">
            <a:extLst>
              <a:ext uri="{FF2B5EF4-FFF2-40B4-BE49-F238E27FC236}">
                <a16:creationId xmlns:a16="http://schemas.microsoft.com/office/drawing/2014/main" id="{AAC6260D-AAA0-F775-4DE7-D55643F68910}"/>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400000"/>
                    </a14:imgEffect>
                    <a14:imgEffect>
                      <a14:brightnessContrast bright="40000" contrast="40000"/>
                    </a14:imgEffect>
                  </a14:imgLayer>
                </a14:imgProps>
              </a:ext>
            </a:extLst>
          </a:blip>
          <a:srcRect l="30272" t="6539" r="30123" b="6591"/>
          <a:stretch/>
        </p:blipFill>
        <p:spPr>
          <a:xfrm rot="152200">
            <a:off x="9936073" y="4476467"/>
            <a:ext cx="1152297" cy="1561419"/>
          </a:xfrm>
          <a:prstGeom prst="rect">
            <a:avLst/>
          </a:prstGeom>
          <a:noFill/>
          <a:ln>
            <a:noFill/>
          </a:ln>
        </p:spPr>
      </p:pic>
      <p:sp>
        <p:nvSpPr>
          <p:cNvPr id="7" name="Content Placeholder 2">
            <a:extLst>
              <a:ext uri="{FF2B5EF4-FFF2-40B4-BE49-F238E27FC236}">
                <a16:creationId xmlns:a16="http://schemas.microsoft.com/office/drawing/2014/main" id="{1D572CA6-930D-65BE-6AE2-FE581F47F72A}"/>
              </a:ext>
            </a:extLst>
          </p:cNvPr>
          <p:cNvSpPr txBox="1">
            <a:spLocks/>
          </p:cNvSpPr>
          <p:nvPr/>
        </p:nvSpPr>
        <p:spPr>
          <a:xfrm>
            <a:off x="1798320" y="2900308"/>
            <a:ext cx="8229600" cy="43762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tx2"/>
                </a:solidFill>
                <a:highlight>
                  <a:srgbClr val="FFFF00"/>
                </a:highlight>
                <a:latin typeface="Aharoni" panose="02010803020104030203" pitchFamily="2" charset="-79"/>
                <a:cs typeface="Aharoni" panose="02010803020104030203" pitchFamily="2" charset="-79"/>
              </a:rPr>
              <a:t>THE END</a:t>
            </a:r>
          </a:p>
          <a:p>
            <a:pPr marL="0" indent="0" algn="ctr">
              <a:buFont typeface="Arial" panose="020B0604020202020204" pitchFamily="34" charset="0"/>
              <a:buNone/>
            </a:pPr>
            <a:r>
              <a:rPr lang="en-US" dirty="0">
                <a:solidFill>
                  <a:schemeClr val="tx2"/>
                </a:solidFill>
                <a:highlight>
                  <a:srgbClr val="FFFF00"/>
                </a:highlight>
                <a:latin typeface="Aharoni" panose="02010803020104030203" pitchFamily="2" charset="-79"/>
                <a:cs typeface="Aharoni" panose="02010803020104030203" pitchFamily="2" charset="-79"/>
              </a:rPr>
              <a:t>Thank you very much for your participation!</a:t>
            </a:r>
          </a:p>
          <a:p>
            <a:pPr marL="0" indent="0" algn="ctr">
              <a:buFont typeface="Arial" panose="020B0604020202020204" pitchFamily="34" charset="0"/>
              <a:buNone/>
            </a:pPr>
            <a:r>
              <a:rPr lang="en-US" dirty="0">
                <a:solidFill>
                  <a:schemeClr val="tx2"/>
                </a:solidFill>
                <a:highlight>
                  <a:srgbClr val="FFFF00"/>
                </a:highlight>
                <a:latin typeface="Aharoni" panose="02010803020104030203" pitchFamily="2" charset="-79"/>
                <a:cs typeface="Aharoni" panose="02010803020104030203" pitchFamily="2" charset="-79"/>
              </a:rPr>
              <a:t>  </a:t>
            </a:r>
          </a:p>
          <a:p>
            <a:pPr algn="ctr"/>
            <a:endParaRPr lang="en-US" sz="2000" dirty="0"/>
          </a:p>
        </p:txBody>
      </p:sp>
    </p:spTree>
    <p:extLst>
      <p:ext uri="{BB962C8B-B14F-4D97-AF65-F5344CB8AC3E}">
        <p14:creationId xmlns:p14="http://schemas.microsoft.com/office/powerpoint/2010/main" val="229242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11434</TotalTime>
  <Words>164</Words>
  <Application>Microsoft Macintosh PowerPoint</Application>
  <PresentationFormat>Widescreen</PresentationFormat>
  <Paragraphs>20</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Aharoni</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rose</dc:creator>
  <cp:lastModifiedBy>Siying ZHANG</cp:lastModifiedBy>
  <cp:revision>41</cp:revision>
  <dcterms:created xsi:type="dcterms:W3CDTF">2020-12-02T16:18:39Z</dcterms:created>
  <dcterms:modified xsi:type="dcterms:W3CDTF">2023-02-16T21:15:12Z</dcterms:modified>
</cp:coreProperties>
</file>