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5" r:id="rId3"/>
    <p:sldId id="376" r:id="rId4"/>
    <p:sldId id="378" r:id="rId5"/>
    <p:sldId id="379" r:id="rId6"/>
    <p:sldId id="380" r:id="rId7"/>
    <p:sldId id="381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3" autoAdjust="0"/>
    <p:restoredTop sz="84550" autoAdjust="0"/>
  </p:normalViewPr>
  <p:slideViewPr>
    <p:cSldViewPr snapToGrid="0">
      <p:cViewPr varScale="1">
        <p:scale>
          <a:sx n="93" d="100"/>
          <a:sy n="93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se" userId="08b2bfe6718b8631" providerId="LiveId" clId="{1436E53A-841C-40A3-97BD-B75C7F456D19}"/>
    <pc:docChg chg="modSld">
      <pc:chgData name="david rose" userId="08b2bfe6718b8631" providerId="LiveId" clId="{1436E53A-841C-40A3-97BD-B75C7F456D19}" dt="2021-06-03T20:56:49.900" v="74" actId="20577"/>
      <pc:docMkLst>
        <pc:docMk/>
      </pc:docMkLst>
      <pc:sldChg chg="modSp mod">
        <pc:chgData name="david rose" userId="08b2bfe6718b8631" providerId="LiveId" clId="{1436E53A-841C-40A3-97BD-B75C7F456D19}" dt="2021-06-03T20:55:38.258" v="12" actId="20577"/>
        <pc:sldMkLst>
          <pc:docMk/>
          <pc:sldMk cId="2024891578" sldId="263"/>
        </pc:sldMkLst>
        <pc:spChg chg="mod">
          <ac:chgData name="david rose" userId="08b2bfe6718b8631" providerId="LiveId" clId="{1436E53A-841C-40A3-97BD-B75C7F456D19}" dt="2021-06-03T20:55:38.258" v="12" actId="20577"/>
          <ac:spMkLst>
            <pc:docMk/>
            <pc:sldMk cId="2024891578" sldId="263"/>
            <ac:spMk id="13" creationId="{A8E5191F-17B2-494A-BEE7-72E7AEFE6756}"/>
          </ac:spMkLst>
        </pc:spChg>
      </pc:sldChg>
      <pc:sldChg chg="modSp mod">
        <pc:chgData name="david rose" userId="08b2bfe6718b8631" providerId="LiveId" clId="{1436E53A-841C-40A3-97BD-B75C7F456D19}" dt="2021-06-03T20:55:50.007" v="25" actId="20577"/>
        <pc:sldMkLst>
          <pc:docMk/>
          <pc:sldMk cId="1722303254" sldId="264"/>
        </pc:sldMkLst>
        <pc:spChg chg="mod">
          <ac:chgData name="david rose" userId="08b2bfe6718b8631" providerId="LiveId" clId="{1436E53A-841C-40A3-97BD-B75C7F456D19}" dt="2021-06-03T20:55:50.007" v="25" actId="20577"/>
          <ac:spMkLst>
            <pc:docMk/>
            <pc:sldMk cId="1722303254" sldId="264"/>
            <ac:spMk id="13" creationId="{A8E5191F-17B2-494A-BEE7-72E7AEFE6756}"/>
          </ac:spMkLst>
        </pc:spChg>
      </pc:sldChg>
      <pc:sldChg chg="modSp mod">
        <pc:chgData name="david rose" userId="08b2bfe6718b8631" providerId="LiveId" clId="{1436E53A-841C-40A3-97BD-B75C7F456D19}" dt="2021-06-03T20:56:09.490" v="38" actId="20577"/>
        <pc:sldMkLst>
          <pc:docMk/>
          <pc:sldMk cId="282581350" sldId="345"/>
        </pc:sldMkLst>
        <pc:spChg chg="mod">
          <ac:chgData name="david rose" userId="08b2bfe6718b8631" providerId="LiveId" clId="{1436E53A-841C-40A3-97BD-B75C7F456D19}" dt="2021-06-03T20:56:09.490" v="38" actId="20577"/>
          <ac:spMkLst>
            <pc:docMk/>
            <pc:sldMk cId="282581350" sldId="345"/>
            <ac:spMk id="4" creationId="{9F5C632F-B7CD-4234-A40C-5AA988D24038}"/>
          </ac:spMkLst>
        </pc:spChg>
      </pc:sldChg>
      <pc:sldChg chg="modSp mod">
        <pc:chgData name="david rose" userId="08b2bfe6718b8631" providerId="LiveId" clId="{1436E53A-841C-40A3-97BD-B75C7F456D19}" dt="2021-06-03T20:56:19.749" v="50" actId="20577"/>
        <pc:sldMkLst>
          <pc:docMk/>
          <pc:sldMk cId="1623732956" sldId="346"/>
        </pc:sldMkLst>
        <pc:spChg chg="mod">
          <ac:chgData name="david rose" userId="08b2bfe6718b8631" providerId="LiveId" clId="{1436E53A-841C-40A3-97BD-B75C7F456D19}" dt="2021-06-03T20:56:19.749" v="50" actId="20577"/>
          <ac:spMkLst>
            <pc:docMk/>
            <pc:sldMk cId="1623732956" sldId="346"/>
            <ac:spMk id="4" creationId="{F368B967-8087-4E83-8273-48B10246E881}"/>
          </ac:spMkLst>
        </pc:spChg>
      </pc:sldChg>
      <pc:sldChg chg="modNotesTx">
        <pc:chgData name="david rose" userId="08b2bfe6718b8631" providerId="LiveId" clId="{1436E53A-841C-40A3-97BD-B75C7F456D19}" dt="2021-06-03T20:56:49.900" v="74" actId="20577"/>
        <pc:sldMkLst>
          <pc:docMk/>
          <pc:sldMk cId="3692388814" sldId="353"/>
        </pc:sldMkLst>
      </pc:sldChg>
    </pc:docChg>
  </pc:docChgLst>
  <pc:docChgLst>
    <pc:chgData name="david rose" userId="08b2bfe6718b8631" providerId="LiveId" clId="{CE535EC5-7AC4-408B-8A30-B73B35E0E80B}"/>
    <pc:docChg chg="custSel modSld">
      <pc:chgData name="david rose" userId="08b2bfe6718b8631" providerId="LiveId" clId="{CE535EC5-7AC4-408B-8A30-B73B35E0E80B}" dt="2021-04-04T17:37:54.148" v="608" actId="5793"/>
      <pc:docMkLst>
        <pc:docMk/>
      </pc:docMkLst>
      <pc:sldChg chg="modSp mod">
        <pc:chgData name="david rose" userId="08b2bfe6718b8631" providerId="LiveId" clId="{CE535EC5-7AC4-408B-8A30-B73B35E0E80B}" dt="2021-04-04T17:24:32.842" v="118" actId="20577"/>
        <pc:sldMkLst>
          <pc:docMk/>
          <pc:sldMk cId="2024891578" sldId="263"/>
        </pc:sldMkLst>
        <pc:spChg chg="mod">
          <ac:chgData name="david rose" userId="08b2bfe6718b8631" providerId="LiveId" clId="{CE535EC5-7AC4-408B-8A30-B73B35E0E80B}" dt="2021-04-04T17:24:32.842" v="118" actId="20577"/>
          <ac:spMkLst>
            <pc:docMk/>
            <pc:sldMk cId="2024891578" sldId="263"/>
            <ac:spMk id="13" creationId="{A8E5191F-17B2-494A-BEE7-72E7AEFE6756}"/>
          </ac:spMkLst>
        </pc:spChg>
      </pc:sldChg>
      <pc:sldChg chg="modSp mod">
        <pc:chgData name="david rose" userId="08b2bfe6718b8631" providerId="LiveId" clId="{CE535EC5-7AC4-408B-8A30-B73B35E0E80B}" dt="2021-04-04T17:23:26.517" v="58" actId="20577"/>
        <pc:sldMkLst>
          <pc:docMk/>
          <pc:sldMk cId="2184304124" sldId="266"/>
        </pc:sldMkLst>
        <pc:spChg chg="mod">
          <ac:chgData name="david rose" userId="08b2bfe6718b8631" providerId="LiveId" clId="{CE535EC5-7AC4-408B-8A30-B73B35E0E80B}" dt="2021-04-04T17:23:26.517" v="58" actId="20577"/>
          <ac:spMkLst>
            <pc:docMk/>
            <pc:sldMk cId="2184304124" sldId="266"/>
            <ac:spMk id="13" creationId="{A8E5191F-17B2-494A-BEE7-72E7AEFE6756}"/>
          </ac:spMkLst>
        </pc:spChg>
      </pc:sldChg>
      <pc:sldChg chg="modSp mod">
        <pc:chgData name="david rose" userId="08b2bfe6718b8631" providerId="LiveId" clId="{CE535EC5-7AC4-408B-8A30-B73B35E0E80B}" dt="2021-04-04T17:32:12.356" v="272" actId="20577"/>
        <pc:sldMkLst>
          <pc:docMk/>
          <pc:sldMk cId="1397079370" sldId="267"/>
        </pc:sldMkLst>
        <pc:spChg chg="mod">
          <ac:chgData name="david rose" userId="08b2bfe6718b8631" providerId="LiveId" clId="{CE535EC5-7AC4-408B-8A30-B73B35E0E80B}" dt="2021-04-04T17:32:12.356" v="272" actId="20577"/>
          <ac:spMkLst>
            <pc:docMk/>
            <pc:sldMk cId="1397079370" sldId="267"/>
            <ac:spMk id="13" creationId="{A8E5191F-17B2-494A-BEE7-72E7AEFE6756}"/>
          </ac:spMkLst>
        </pc:spChg>
      </pc:sldChg>
      <pc:sldChg chg="modSp mod">
        <pc:chgData name="david rose" userId="08b2bfe6718b8631" providerId="LiveId" clId="{CE535EC5-7AC4-408B-8A30-B73B35E0E80B}" dt="2021-04-04T17:31:11.668" v="214" actId="20577"/>
        <pc:sldMkLst>
          <pc:docMk/>
          <pc:sldMk cId="538431898" sldId="269"/>
        </pc:sldMkLst>
        <pc:spChg chg="mod">
          <ac:chgData name="david rose" userId="08b2bfe6718b8631" providerId="LiveId" clId="{CE535EC5-7AC4-408B-8A30-B73B35E0E80B}" dt="2021-04-04T17:31:11.668" v="214" actId="20577"/>
          <ac:spMkLst>
            <pc:docMk/>
            <pc:sldMk cId="538431898" sldId="269"/>
            <ac:spMk id="13" creationId="{A8E5191F-17B2-494A-BEE7-72E7AEFE6756}"/>
          </ac:spMkLst>
        </pc:spChg>
      </pc:sldChg>
      <pc:sldChg chg="modSp mod">
        <pc:chgData name="david rose" userId="08b2bfe6718b8631" providerId="LiveId" clId="{CE535EC5-7AC4-408B-8A30-B73B35E0E80B}" dt="2021-04-04T17:21:30.294" v="12" actId="20577"/>
        <pc:sldMkLst>
          <pc:docMk/>
          <pc:sldMk cId="3930278035" sldId="322"/>
        </pc:sldMkLst>
        <pc:spChg chg="mod">
          <ac:chgData name="david rose" userId="08b2bfe6718b8631" providerId="LiveId" clId="{CE535EC5-7AC4-408B-8A30-B73B35E0E80B}" dt="2021-04-04T17:21:30.294" v="12" actId="20577"/>
          <ac:spMkLst>
            <pc:docMk/>
            <pc:sldMk cId="3930278035" sldId="322"/>
            <ac:spMk id="2" creationId="{E49F357C-0665-4FA2-BABF-7DA019F9DEAC}"/>
          </ac:spMkLst>
        </pc:spChg>
      </pc:sldChg>
      <pc:sldChg chg="modSp mod">
        <pc:chgData name="david rose" userId="08b2bfe6718b8631" providerId="LiveId" clId="{CE535EC5-7AC4-408B-8A30-B73B35E0E80B}" dt="2021-04-04T17:35:08.867" v="420" actId="20577"/>
        <pc:sldMkLst>
          <pc:docMk/>
          <pc:sldMk cId="282581350" sldId="345"/>
        </pc:sldMkLst>
        <pc:spChg chg="mod">
          <ac:chgData name="david rose" userId="08b2bfe6718b8631" providerId="LiveId" clId="{CE535EC5-7AC4-408B-8A30-B73B35E0E80B}" dt="2021-04-04T17:35:08.867" v="420" actId="20577"/>
          <ac:spMkLst>
            <pc:docMk/>
            <pc:sldMk cId="282581350" sldId="345"/>
            <ac:spMk id="4" creationId="{9F5C632F-B7CD-4234-A40C-5AA988D24038}"/>
          </ac:spMkLst>
        </pc:spChg>
      </pc:sldChg>
      <pc:sldChg chg="modSp mod">
        <pc:chgData name="david rose" userId="08b2bfe6718b8631" providerId="LiveId" clId="{CE535EC5-7AC4-408B-8A30-B73B35E0E80B}" dt="2021-04-04T17:34:47.023" v="409" actId="20577"/>
        <pc:sldMkLst>
          <pc:docMk/>
          <pc:sldMk cId="1623732956" sldId="346"/>
        </pc:sldMkLst>
        <pc:spChg chg="mod">
          <ac:chgData name="david rose" userId="08b2bfe6718b8631" providerId="LiveId" clId="{CE535EC5-7AC4-408B-8A30-B73B35E0E80B}" dt="2021-04-04T17:34:47.023" v="409" actId="20577"/>
          <ac:spMkLst>
            <pc:docMk/>
            <pc:sldMk cId="1623732956" sldId="346"/>
            <ac:spMk id="4" creationId="{F368B967-8087-4E83-8273-48B10246E881}"/>
          </ac:spMkLst>
        </pc:spChg>
      </pc:sldChg>
      <pc:sldChg chg="modSp mod">
        <pc:chgData name="david rose" userId="08b2bfe6718b8631" providerId="LiveId" clId="{CE535EC5-7AC4-408B-8A30-B73B35E0E80B}" dt="2021-04-04T17:26:55.992" v="133" actId="20577"/>
        <pc:sldMkLst>
          <pc:docMk/>
          <pc:sldMk cId="3811019430" sldId="352"/>
        </pc:sldMkLst>
        <pc:spChg chg="mod">
          <ac:chgData name="david rose" userId="08b2bfe6718b8631" providerId="LiveId" clId="{CE535EC5-7AC4-408B-8A30-B73B35E0E80B}" dt="2021-04-04T17:26:55.992" v="133" actId="20577"/>
          <ac:spMkLst>
            <pc:docMk/>
            <pc:sldMk cId="3811019430" sldId="352"/>
            <ac:spMk id="13" creationId="{A8E5191F-17B2-494A-BEE7-72E7AEFE6756}"/>
          </ac:spMkLst>
        </pc:spChg>
      </pc:sldChg>
      <pc:sldChg chg="modSp mod modNotesTx">
        <pc:chgData name="david rose" userId="08b2bfe6718b8631" providerId="LiveId" clId="{CE535EC5-7AC4-408B-8A30-B73B35E0E80B}" dt="2021-04-04T17:37:54.148" v="608" actId="5793"/>
        <pc:sldMkLst>
          <pc:docMk/>
          <pc:sldMk cId="3692388814" sldId="353"/>
        </pc:sldMkLst>
        <pc:spChg chg="mod">
          <ac:chgData name="david rose" userId="08b2bfe6718b8631" providerId="LiveId" clId="{CE535EC5-7AC4-408B-8A30-B73B35E0E80B}" dt="2021-04-04T17:28:04.087" v="135" actId="20577"/>
          <ac:spMkLst>
            <pc:docMk/>
            <pc:sldMk cId="3692388814" sldId="353"/>
            <ac:spMk id="10" creationId="{A440E4F2-34FD-4D36-B0DE-4890D4F9275F}"/>
          </ac:spMkLst>
        </pc:spChg>
      </pc:sldChg>
      <pc:sldChg chg="modSp mod">
        <pc:chgData name="david rose" userId="08b2bfe6718b8631" providerId="LiveId" clId="{CE535EC5-7AC4-408B-8A30-B73B35E0E80B}" dt="2021-04-04T17:19:46.363" v="7" actId="20577"/>
        <pc:sldMkLst>
          <pc:docMk/>
          <pc:sldMk cId="4158518132" sldId="371"/>
        </pc:sldMkLst>
        <pc:spChg chg="mod">
          <ac:chgData name="david rose" userId="08b2bfe6718b8631" providerId="LiveId" clId="{CE535EC5-7AC4-408B-8A30-B73B35E0E80B}" dt="2021-04-04T17:19:46.363" v="7" actId="20577"/>
          <ac:spMkLst>
            <pc:docMk/>
            <pc:sldMk cId="4158518132" sldId="371"/>
            <ac:spMk id="2" creationId="{E49F357C-0665-4FA2-BABF-7DA019F9DEAC}"/>
          </ac:spMkLst>
        </pc:spChg>
      </pc:sldChg>
    </pc:docChg>
  </pc:docChgLst>
  <pc:docChgLst>
    <pc:chgData name="david rose" userId="08b2bfe6718b8631" providerId="LiveId" clId="{25B89DC2-08E0-4E9A-96C9-8238EF60A748}"/>
    <pc:docChg chg="undo custSel addSld delSld modSld">
      <pc:chgData name="david rose" userId="08b2bfe6718b8631" providerId="LiveId" clId="{25B89DC2-08E0-4E9A-96C9-8238EF60A748}" dt="2021-04-25T18:02:45.442" v="265" actId="1076"/>
      <pc:docMkLst>
        <pc:docMk/>
      </pc:docMkLst>
      <pc:sldChg chg="addSp delSp modSp add mod modAnim modNotesTx">
        <pc:chgData name="david rose" userId="08b2bfe6718b8631" providerId="LiveId" clId="{25B89DC2-08E0-4E9A-96C9-8238EF60A748}" dt="2021-04-16T17:25:49.764" v="142" actId="20577"/>
        <pc:sldMkLst>
          <pc:docMk/>
          <pc:sldMk cId="3474986295" sldId="316"/>
        </pc:sldMkLst>
        <pc:spChg chg="add del mod">
          <ac:chgData name="david rose" userId="08b2bfe6718b8631" providerId="LiveId" clId="{25B89DC2-08E0-4E9A-96C9-8238EF60A748}" dt="2021-04-16T17:21:33.521" v="21" actId="478"/>
          <ac:spMkLst>
            <pc:docMk/>
            <pc:sldMk cId="3474986295" sldId="316"/>
            <ac:spMk id="3" creationId="{F1B4F6BA-8A50-4350-9789-BF89E94D32F2}"/>
          </ac:spMkLst>
        </pc:spChg>
        <pc:spChg chg="mod">
          <ac:chgData name="david rose" userId="08b2bfe6718b8631" providerId="LiveId" clId="{25B89DC2-08E0-4E9A-96C9-8238EF60A748}" dt="2021-04-16T17:21:44.338" v="70" actId="20577"/>
          <ac:spMkLst>
            <pc:docMk/>
            <pc:sldMk cId="3474986295" sldId="316"/>
            <ac:spMk id="9" creationId="{613827C3-13C4-1541-8659-45D9DF3DD657}"/>
          </ac:spMkLst>
        </pc:spChg>
        <pc:picChg chg="del">
          <ac:chgData name="david rose" userId="08b2bfe6718b8631" providerId="LiveId" clId="{25B89DC2-08E0-4E9A-96C9-8238EF60A748}" dt="2021-04-16T17:20:58.125" v="16" actId="478"/>
          <ac:picMkLst>
            <pc:docMk/>
            <pc:sldMk cId="3474986295" sldId="316"/>
            <ac:picMk id="5" creationId="{C23AA728-017A-2C4A-B8F4-2933196DA801}"/>
          </ac:picMkLst>
        </pc:picChg>
        <pc:picChg chg="add mod">
          <ac:chgData name="david rose" userId="08b2bfe6718b8631" providerId="LiveId" clId="{25B89DC2-08E0-4E9A-96C9-8238EF60A748}" dt="2021-04-16T17:21:24.074" v="19" actId="1076"/>
          <ac:picMkLst>
            <pc:docMk/>
            <pc:sldMk cId="3474986295" sldId="316"/>
            <ac:picMk id="10" creationId="{12E62BC2-1371-475C-8289-BFC6E65EB06B}"/>
          </ac:picMkLst>
        </pc:picChg>
      </pc:sldChg>
      <pc:sldChg chg="del">
        <pc:chgData name="david rose" userId="08b2bfe6718b8631" providerId="LiveId" clId="{25B89DC2-08E0-4E9A-96C9-8238EF60A748}" dt="2021-04-16T17:29:47.768" v="255" actId="47"/>
        <pc:sldMkLst>
          <pc:docMk/>
          <pc:sldMk cId="3406046420" sldId="325"/>
        </pc:sldMkLst>
      </pc:sldChg>
      <pc:sldChg chg="modNotesTx">
        <pc:chgData name="david rose" userId="08b2bfe6718b8631" providerId="LiveId" clId="{25B89DC2-08E0-4E9A-96C9-8238EF60A748}" dt="2021-04-16T17:29:36.499" v="254" actId="20577"/>
        <pc:sldMkLst>
          <pc:docMk/>
          <pc:sldMk cId="3952163298" sldId="336"/>
        </pc:sldMkLst>
      </pc:sldChg>
      <pc:sldChg chg="del">
        <pc:chgData name="david rose" userId="08b2bfe6718b8631" providerId="LiveId" clId="{25B89DC2-08E0-4E9A-96C9-8238EF60A748}" dt="2021-04-16T17:26:42" v="146" actId="47"/>
        <pc:sldMkLst>
          <pc:docMk/>
          <pc:sldMk cId="2042034744" sldId="338"/>
        </pc:sldMkLst>
      </pc:sldChg>
      <pc:sldChg chg="delSp add del setBg delDesignElem">
        <pc:chgData name="david rose" userId="08b2bfe6718b8631" providerId="LiveId" clId="{25B89DC2-08E0-4E9A-96C9-8238EF60A748}" dt="2021-04-16T17:29:07.558" v="152" actId="47"/>
        <pc:sldMkLst>
          <pc:docMk/>
          <pc:sldMk cId="2991450580" sldId="341"/>
        </pc:sldMkLst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8" creationId="{59EF30C2-29AC-4A0D-BC0A-A679CF113EDD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10" creationId="{9C682A1A-5B2D-4111-BBD6-620165633E5B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14" creationId="{A04F1504-431A-4D86-9091-AE7E4B33376B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16" creationId="{EA804283-B929-4503-802F-4585376E2B42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18" creationId="{AD3811F5-514E-49A4-B382-673ED228A4CC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20" creationId="{067AD921-1CEE-4C1B-9AA3-C66D908DDD14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2991450580" sldId="341"/>
            <ac:spMk id="22" creationId="{C36A08F5-3B56-47C5-A371-9187BE56E1E5}"/>
          </ac:spMkLst>
        </pc:spChg>
        <pc:cxnChg chg="del">
          <ac:chgData name="david rose" userId="08b2bfe6718b8631" providerId="LiveId" clId="{25B89DC2-08E0-4E9A-96C9-8238EF60A748}" dt="2021-04-16T17:28:42.354" v="150"/>
          <ac:cxnSpMkLst>
            <pc:docMk/>
            <pc:sldMk cId="2991450580" sldId="341"/>
            <ac:cxnSpMk id="12" creationId="{266A0658-1CC4-4B0D-AAB7-A702286AFB03}"/>
          </ac:cxnSpMkLst>
        </pc:cxnChg>
      </pc:sldChg>
      <pc:sldChg chg="add">
        <pc:chgData name="david rose" userId="08b2bfe6718b8631" providerId="LiveId" clId="{25B89DC2-08E0-4E9A-96C9-8238EF60A748}" dt="2021-04-16T17:28:42.354" v="150"/>
        <pc:sldMkLst>
          <pc:docMk/>
          <pc:sldMk cId="1749904516" sldId="342"/>
        </pc:sldMkLst>
      </pc:sldChg>
      <pc:sldChg chg="add">
        <pc:chgData name="david rose" userId="08b2bfe6718b8631" providerId="LiveId" clId="{25B89DC2-08E0-4E9A-96C9-8238EF60A748}" dt="2021-04-16T17:28:42.354" v="150"/>
        <pc:sldMkLst>
          <pc:docMk/>
          <pc:sldMk cId="454236073" sldId="343"/>
        </pc:sldMkLst>
      </pc:sldChg>
      <pc:sldChg chg="add">
        <pc:chgData name="david rose" userId="08b2bfe6718b8631" providerId="LiveId" clId="{25B89DC2-08E0-4E9A-96C9-8238EF60A748}" dt="2021-04-16T17:28:42.354" v="150"/>
        <pc:sldMkLst>
          <pc:docMk/>
          <pc:sldMk cId="2712492692" sldId="344"/>
        </pc:sldMkLst>
      </pc:sldChg>
      <pc:sldChg chg="addSp delSp modSp mod modNotesTx">
        <pc:chgData name="david rose" userId="08b2bfe6718b8631" providerId="LiveId" clId="{25B89DC2-08E0-4E9A-96C9-8238EF60A748}" dt="2021-04-12T13:42:56.093" v="12" actId="1076"/>
        <pc:sldMkLst>
          <pc:docMk/>
          <pc:sldMk cId="3692388814" sldId="353"/>
        </pc:sldMkLst>
        <pc:picChg chg="add mod">
          <ac:chgData name="david rose" userId="08b2bfe6718b8631" providerId="LiveId" clId="{25B89DC2-08E0-4E9A-96C9-8238EF60A748}" dt="2021-04-12T13:42:56.093" v="12" actId="1076"/>
          <ac:picMkLst>
            <pc:docMk/>
            <pc:sldMk cId="3692388814" sldId="353"/>
            <ac:picMk id="2" creationId="{17AA0CBD-F523-4EA9-843D-348F6B8378F6}"/>
          </ac:picMkLst>
        </pc:picChg>
        <pc:picChg chg="del">
          <ac:chgData name="david rose" userId="08b2bfe6718b8631" providerId="LiveId" clId="{25B89DC2-08E0-4E9A-96C9-8238EF60A748}" dt="2021-04-12T13:42:24.786" v="8" actId="478"/>
          <ac:picMkLst>
            <pc:docMk/>
            <pc:sldMk cId="3692388814" sldId="353"/>
            <ac:picMk id="8" creationId="{EA0FA0BA-1666-42E0-9883-F8E9F3E1AFFF}"/>
          </ac:picMkLst>
        </pc:picChg>
      </pc:sldChg>
      <pc:sldChg chg="add">
        <pc:chgData name="david rose" userId="08b2bfe6718b8631" providerId="LiveId" clId="{25B89DC2-08E0-4E9A-96C9-8238EF60A748}" dt="2021-04-16T17:26:09.610" v="145"/>
        <pc:sldMkLst>
          <pc:docMk/>
          <pc:sldMk cId="863961047" sldId="372"/>
        </pc:sldMkLst>
      </pc:sldChg>
      <pc:sldChg chg="add del">
        <pc:chgData name="david rose" userId="08b2bfe6718b8631" providerId="LiveId" clId="{25B89DC2-08E0-4E9A-96C9-8238EF60A748}" dt="2021-04-16T17:25:54.034" v="144" actId="47"/>
        <pc:sldMkLst>
          <pc:docMk/>
          <pc:sldMk cId="2711760385" sldId="372"/>
        </pc:sldMkLst>
      </pc:sldChg>
      <pc:sldChg chg="delSp add setBg delDesignElem">
        <pc:chgData name="david rose" userId="08b2bfe6718b8631" providerId="LiveId" clId="{25B89DC2-08E0-4E9A-96C9-8238EF60A748}" dt="2021-04-16T17:28:42.354" v="150"/>
        <pc:sldMkLst>
          <pc:docMk/>
          <pc:sldMk cId="3152811655" sldId="373"/>
        </pc:sldMkLst>
        <pc:spChg chg="del">
          <ac:chgData name="david rose" userId="08b2bfe6718b8631" providerId="LiveId" clId="{25B89DC2-08E0-4E9A-96C9-8238EF60A748}" dt="2021-04-16T17:28:42.354" v="150"/>
          <ac:spMkLst>
            <pc:docMk/>
            <pc:sldMk cId="3152811655" sldId="373"/>
            <ac:spMk id="58" creationId="{851012D1-8033-40B1-9EC0-91390FFC7403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3152811655" sldId="373"/>
            <ac:spMk id="59" creationId="{569BBA9B-8F4E-4D2B-BEFA-41A475443377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3152811655" sldId="373"/>
            <ac:spMk id="60" creationId="{2E80C965-DB6D-4F81-9E9E-B027384D0BD6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3152811655" sldId="373"/>
            <ac:spMk id="62" creationId="{D291F021-C45C-4D44-A2B8-A789E386CC42}"/>
          </ac:spMkLst>
        </pc:spChg>
      </pc:sldChg>
      <pc:sldChg chg="addSp delSp modSp add mod setBg delDesignElem">
        <pc:chgData name="david rose" userId="08b2bfe6718b8631" providerId="LiveId" clId="{25B89DC2-08E0-4E9A-96C9-8238EF60A748}" dt="2021-04-25T18:02:45.442" v="265" actId="1076"/>
        <pc:sldMkLst>
          <pc:docMk/>
          <pc:sldMk cId="655929016" sldId="374"/>
        </pc:sldMkLst>
        <pc:spChg chg="del">
          <ac:chgData name="david rose" userId="08b2bfe6718b8631" providerId="LiveId" clId="{25B89DC2-08E0-4E9A-96C9-8238EF60A748}" dt="2021-04-16T17:36:43.926" v="262" actId="478"/>
          <ac:spMkLst>
            <pc:docMk/>
            <pc:sldMk cId="655929016" sldId="374"/>
            <ac:spMk id="2" creationId="{F5432CBB-9D24-1748-83C9-5365A5412372}"/>
          </ac:spMkLst>
        </pc:spChg>
        <pc:spChg chg="add mod">
          <ac:chgData name="david rose" userId="08b2bfe6718b8631" providerId="LiveId" clId="{25B89DC2-08E0-4E9A-96C9-8238EF60A748}" dt="2021-04-25T18:02:45.442" v="265" actId="1076"/>
          <ac:spMkLst>
            <pc:docMk/>
            <pc:sldMk cId="655929016" sldId="374"/>
            <ac:spMk id="3" creationId="{327AFDF6-9C71-421A-AD3E-4AC7B19CCD0D}"/>
          </ac:spMkLst>
        </pc:spChg>
        <pc:spChg chg="add del mod">
          <ac:chgData name="david rose" userId="08b2bfe6718b8631" providerId="LiveId" clId="{25B89DC2-08E0-4E9A-96C9-8238EF60A748}" dt="2021-04-16T17:36:49.775" v="263" actId="478"/>
          <ac:spMkLst>
            <pc:docMk/>
            <pc:sldMk cId="655929016" sldId="374"/>
            <ac:spMk id="6" creationId="{9733F5AF-D990-48FF-A918-2E8540BAF76F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8" creationId="{59EF30C2-29AC-4A0D-BC0A-A679CF113EDD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10" creationId="{9C682A1A-5B2D-4111-BBD6-620165633E5B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14" creationId="{A04F1504-431A-4D86-9091-AE7E4B33376B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16" creationId="{EA804283-B929-4503-802F-4585376E2B42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18" creationId="{AD3811F5-514E-49A4-B382-673ED228A4CC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20" creationId="{067AD921-1CEE-4C1B-9AA3-C66D908DDD14}"/>
          </ac:spMkLst>
        </pc:spChg>
        <pc:spChg chg="del">
          <ac:chgData name="david rose" userId="08b2bfe6718b8631" providerId="LiveId" clId="{25B89DC2-08E0-4E9A-96C9-8238EF60A748}" dt="2021-04-16T17:28:42.354" v="150"/>
          <ac:spMkLst>
            <pc:docMk/>
            <pc:sldMk cId="655929016" sldId="374"/>
            <ac:spMk id="22" creationId="{C36A08F5-3B56-47C5-A371-9187BE56E1E5}"/>
          </ac:spMkLst>
        </pc:spChg>
        <pc:picChg chg="add mod">
          <ac:chgData name="david rose" userId="08b2bfe6718b8631" providerId="LiveId" clId="{25B89DC2-08E0-4E9A-96C9-8238EF60A748}" dt="2021-04-16T17:36:40.456" v="261" actId="1076"/>
          <ac:picMkLst>
            <pc:docMk/>
            <pc:sldMk cId="655929016" sldId="374"/>
            <ac:picMk id="4" creationId="{65EA73E0-DAC5-482F-9DCD-F7ED987E73BC}"/>
          </ac:picMkLst>
        </pc:picChg>
        <pc:cxnChg chg="del">
          <ac:chgData name="david rose" userId="08b2bfe6718b8631" providerId="LiveId" clId="{25B89DC2-08E0-4E9A-96C9-8238EF60A748}" dt="2021-04-16T17:28:42.354" v="150"/>
          <ac:cxnSpMkLst>
            <pc:docMk/>
            <pc:sldMk cId="655929016" sldId="374"/>
            <ac:cxnSpMk id="12" creationId="{266A0658-1CC4-4B0D-AAB7-A702286AFB0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feet</a:t>
          </a:r>
          <a:r>
            <a:rPr lang="en-US" sz="24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chemeClr val="accent1">
            <a:alpha val="89051"/>
          </a:scheme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I put socks on my </a:t>
          </a:r>
          <a:r>
            <a:rPr lang="en-US" sz="2600" dirty="0" err="1">
              <a:solidFill>
                <a:schemeClr val="bg1">
                  <a:lumMod val="95000"/>
                </a:schemeClr>
              </a:solidFill>
            </a:rPr>
            <a:t>feets</a:t>
          </a:r>
          <a:r>
            <a:rPr lang="en-US" sz="2600" dirty="0">
              <a:solidFill>
                <a:schemeClr val="bg1">
                  <a:lumMod val="95000"/>
                </a:schemeClr>
              </a:solidFill>
            </a:rPr>
            <a:t>.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B317FF62-D0AD-3946-9174-4D84CC4E08E0}" type="pres">
      <dgm:prSet presAssocID="{8D3C9073-124E-41BF-8C20-AE4C8D66511B}" presName="parentText" presStyleLbl="node1" presStyleIdx="0" presStyleCnt="2" custScaleY="68385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1" presStyleCnt="2" custScaleY="68229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1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0" destOrd="0" parTransId="{68A540E3-8231-438F-BC6C-9004B8A1175E}" sibTransId="{920BCB1A-47EF-46FC-BD3A-72DFA55BEADF}"/>
    <dgm:cxn modelId="{F610EAAE-4E1F-4F40-A36E-DFD137E4D137}" type="presParOf" srcId="{7679B978-DD2B-6B45-B3B8-CBF90E5BBF3B}" destId="{B317FF62-D0AD-3946-9174-4D84CC4E08E0}" srcOrd="0" destOrd="0" presId="urn:microsoft.com/office/officeart/2005/8/layout/vList2"/>
    <dgm:cxn modelId="{AF8424A2-7509-4641-9B9D-FD0E9A85B312}" type="presParOf" srcId="{7679B978-DD2B-6B45-B3B8-CBF90E5BBF3B}" destId="{3C041D89-BE06-234D-88CA-D36366DA6ED6}" srcOrd="1" destOrd="0" presId="urn:microsoft.com/office/officeart/2005/8/layout/vList2"/>
    <dgm:cxn modelId="{ED4AF853-21FD-2A4F-82BF-2FBBF476EB47}" type="presParOf" srcId="{7679B978-DD2B-6B45-B3B8-CBF90E5BBF3B}" destId="{92522B39-9BDD-7D4F-923D-FB34CF8830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feet.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</a:t>
          </a:r>
          <a:r>
            <a:rPr lang="en-US" sz="2600" dirty="0" err="1"/>
            <a:t>feets</a:t>
          </a:r>
          <a:r>
            <a:rPr lang="en-US" sz="26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in Maple Street</a:t>
          </a:r>
          <a:r>
            <a:rPr lang="en-US" sz="24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chemeClr val="accent1">
            <a:alpha val="89051"/>
          </a:scheme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I live on Maple Street.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B317FF62-D0AD-3946-9174-4D84CC4E08E0}" type="pres">
      <dgm:prSet presAssocID="{8D3C9073-124E-41BF-8C20-AE4C8D66511B}" presName="parentText" presStyleLbl="node1" presStyleIdx="0" presStyleCnt="2" custScaleY="68385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1" presStyleCnt="2" custScaleY="68229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1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0" destOrd="0" parTransId="{68A540E3-8231-438F-BC6C-9004B8A1175E}" sibTransId="{920BCB1A-47EF-46FC-BD3A-72DFA55BEADF}"/>
    <dgm:cxn modelId="{F610EAAE-4E1F-4F40-A36E-DFD137E4D137}" type="presParOf" srcId="{7679B978-DD2B-6B45-B3B8-CBF90E5BBF3B}" destId="{B317FF62-D0AD-3946-9174-4D84CC4E08E0}" srcOrd="0" destOrd="0" presId="urn:microsoft.com/office/officeart/2005/8/layout/vList2"/>
    <dgm:cxn modelId="{AF8424A2-7509-4641-9B9D-FD0E9A85B312}" type="presParOf" srcId="{7679B978-DD2B-6B45-B3B8-CBF90E5BBF3B}" destId="{3C041D89-BE06-234D-88CA-D36366DA6ED6}" srcOrd="1" destOrd="0" presId="urn:microsoft.com/office/officeart/2005/8/layout/vList2"/>
    <dgm:cxn modelId="{ED4AF853-21FD-2A4F-82BF-2FBBF476EB47}" type="presParOf" srcId="{7679B978-DD2B-6B45-B3B8-CBF90E5BBF3B}" destId="{92522B39-9BDD-7D4F-923D-FB34CF8830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in Maple Street.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on Maple Street.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7FF62-D0AD-3946-9174-4D84CC4E08E0}">
      <dsp:nvSpPr>
        <dsp:cNvPr id="0" name=""/>
        <dsp:cNvSpPr/>
      </dsp:nvSpPr>
      <dsp:spPr>
        <a:xfrm>
          <a:off x="0" y="496772"/>
          <a:ext cx="5637524" cy="832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feet</a:t>
          </a:r>
          <a:r>
            <a:rPr lang="en-US" sz="2400" kern="1200" dirty="0"/>
            <a:t>.</a:t>
          </a:r>
        </a:p>
      </dsp:txBody>
      <dsp:txXfrm>
        <a:off x="40620" y="537392"/>
        <a:ext cx="5556284" cy="750868"/>
      </dsp:txXfrm>
    </dsp:sp>
    <dsp:sp modelId="{92522B39-9BDD-7D4F-923D-FB34CF8830DF}">
      <dsp:nvSpPr>
        <dsp:cNvPr id="0" name=""/>
        <dsp:cNvSpPr/>
      </dsp:nvSpPr>
      <dsp:spPr>
        <a:xfrm>
          <a:off x="0" y="1516081"/>
          <a:ext cx="5637524" cy="830210"/>
        </a:xfrm>
        <a:prstGeom prst="roundRect">
          <a:avLst/>
        </a:prstGeom>
        <a:solidFill>
          <a:schemeClr val="accent1">
            <a:alpha val="8905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I put socks on my </a:t>
          </a:r>
          <a:r>
            <a:rPr lang="en-US" sz="2600" kern="1200" dirty="0" err="1">
              <a:solidFill>
                <a:schemeClr val="bg1">
                  <a:lumMod val="95000"/>
                </a:schemeClr>
              </a:solidFill>
            </a:rPr>
            <a:t>feets</a:t>
          </a: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.</a:t>
          </a:r>
        </a:p>
      </dsp:txBody>
      <dsp:txXfrm>
        <a:off x="40528" y="1556609"/>
        <a:ext cx="5556468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feet.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</a:t>
          </a:r>
          <a:r>
            <a:rPr lang="en-US" sz="2600" kern="1200" dirty="0" err="1"/>
            <a:t>feets</a:t>
          </a:r>
          <a:r>
            <a:rPr lang="en-US" sz="2600" kern="1200" dirty="0"/>
            <a:t>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7FF62-D0AD-3946-9174-4D84CC4E08E0}">
      <dsp:nvSpPr>
        <dsp:cNvPr id="0" name=""/>
        <dsp:cNvSpPr/>
      </dsp:nvSpPr>
      <dsp:spPr>
        <a:xfrm>
          <a:off x="0" y="496772"/>
          <a:ext cx="5637524" cy="832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in Maple Street</a:t>
          </a:r>
          <a:r>
            <a:rPr lang="en-US" sz="2400" kern="1200" dirty="0"/>
            <a:t>.</a:t>
          </a:r>
        </a:p>
      </dsp:txBody>
      <dsp:txXfrm>
        <a:off x="40620" y="537392"/>
        <a:ext cx="5556284" cy="750868"/>
      </dsp:txXfrm>
    </dsp:sp>
    <dsp:sp modelId="{92522B39-9BDD-7D4F-923D-FB34CF8830DF}">
      <dsp:nvSpPr>
        <dsp:cNvPr id="0" name=""/>
        <dsp:cNvSpPr/>
      </dsp:nvSpPr>
      <dsp:spPr>
        <a:xfrm>
          <a:off x="0" y="1516081"/>
          <a:ext cx="5637524" cy="830210"/>
        </a:xfrm>
        <a:prstGeom prst="roundRect">
          <a:avLst/>
        </a:prstGeom>
        <a:solidFill>
          <a:schemeClr val="accent1">
            <a:alpha val="8905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I live on Maple Street.</a:t>
          </a:r>
        </a:p>
      </dsp:txBody>
      <dsp:txXfrm>
        <a:off x="40528" y="1556609"/>
        <a:ext cx="5556468" cy="749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in Maple Street.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on Maple Street.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448C-091C-49A9-B18C-576C478474A3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8742-1EA1-41C5-9385-4B4CA8FD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6C9D-F7D9-4A71-B925-520C66FC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E862E-79C1-4CEA-8587-EB6B69E8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BDCF-7098-4722-9A95-AAB7C4BB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810D-8253-4322-954E-209749E5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CAC1-8ABD-467F-A5DC-75F625CF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BD09-7E4A-4C4B-BEE1-25D9D6F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8BA1F-CA84-4054-B246-60CED3877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EEBF-5F58-4DBC-B35F-710E394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317E-D3FC-4E7E-98A7-8F236457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A4A1-794B-4DB7-B0C4-4A063DA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22F5A-BC6B-456A-81F7-CEF070E45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5A19-1FE6-41A4-894A-15853328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A378-38E9-4850-AF2E-1FA87F82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DA4A-5B77-4722-86AC-89751A9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72C4-477E-4ED9-B666-0916FA0E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34BB-B456-48E6-864B-FCAAD12F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AB54-B476-4440-8909-DFF90DB9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EB49-2FE5-488D-B385-F77FABC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20F0-C746-46BC-963C-3BF14133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128D-590C-4184-BDBF-E59D651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ED4-5386-4E33-AACE-03EF516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99A1-3A3C-4FF0-A60F-4559A382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1DA2-F3A9-4941-AD30-1F6B170A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38F8-43EC-4A33-A69B-7C7DBB9A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A24-F9A9-4F2C-9EEB-6865AD5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0FFF-84C6-4444-81FA-6AB5CC42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7E24-F5BA-45CD-9FD4-3EF6C1BEE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4D6-5422-4CB1-B0EF-7D8966CB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ADC3-4A94-4222-A014-47707C92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9165-1B5E-4262-8498-8671886B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6B5D-2C1C-4CA4-AA1B-EFA0D94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6B52-E465-4596-B303-7CFC6E6A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F132-2824-4071-9FDE-BFD39287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B1AA-25DB-4E6D-8C41-6D07916C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2F4EB-A539-4893-A05A-06D9F53BB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93FE-E52A-4127-9BDB-E551362B2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35BD-5D5D-4323-B2B5-014EC74C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1843-FBEA-48B9-98F1-186A80DA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6E85-D9AC-4AD0-8998-330F2B6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404-BAE7-4F76-BFCD-60A7668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7FA0C-84AB-4701-A169-E9384C6E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F0A4-7B9F-498A-B85B-B1ABC79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A9B4B-A7F5-4BA9-B628-9BA3A68B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FB85D-9236-4086-BDA8-974565A9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0457-1526-4C84-BB9E-69EAAE5C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C8C7-EF89-4B77-937C-A3A47BAD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B5EA-16ED-4B43-8F3D-309162CE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550F-9021-4E08-8E6C-68729DA9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1147B-E3EE-41B8-A698-59AE2FCF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EE615-2D37-4CCE-AB09-A16CC8ED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8027-59AD-40F8-A7B2-6F176A9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7204B-FC23-408F-9C92-89DB6C8C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D607-BD3F-40B6-8FE6-0FFE5DB7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0A530-A554-42B8-9D00-5EAA73D0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28C0-5366-4366-997D-6DCFC08D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C916-A455-4576-A5C4-788AE0D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E7D9-2C7E-4DF7-9428-001AA8B4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54C-E799-4428-966C-8677A56B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0D67-E79F-42F3-8CAE-97645F28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B33FE-674E-4406-B30E-BEA6F39A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BF83-5C8B-48CD-A6C3-958AAFA3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C9AD-9896-4B0A-82B4-856C91CE4BB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96D8-755C-4D2F-989C-E18097BAB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FE31-6DCC-4CD9-B0CC-79957D16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9.sv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9.sv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1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9.sv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1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9.svg"/><Relationship Id="rId10" Type="http://schemas.microsoft.com/office/2007/relationships/diagramDrawing" Target="../diagrams/drawing4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1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9.svg"/><Relationship Id="rId10" Type="http://schemas.microsoft.com/office/2007/relationships/diagramDrawing" Target="../diagrams/drawing5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microsoft.com/office/2007/relationships/hdphoto" Target="../media/hdphoto1.wdp"/><Relationship Id="rId7" Type="http://schemas.openxmlformats.org/officeDocument/2006/relationships/diagramLayout" Target="../diagrams/layou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9.svg"/><Relationship Id="rId10" Type="http://schemas.microsoft.com/office/2007/relationships/diagramDrawing" Target="../diagrams/drawing6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064156" y="1290607"/>
            <a:ext cx="528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</a:t>
            </a:r>
          </a:p>
        </p:txBody>
      </p:sp>
    </p:spTree>
    <p:extLst>
      <p:ext uri="{BB962C8B-B14F-4D97-AF65-F5344CB8AC3E}">
        <p14:creationId xmlns:p14="http://schemas.microsoft.com/office/powerpoint/2010/main" val="7011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works in the sky&#10;&#10;Description automatically generated with medium confidence">
            <a:extLst>
              <a:ext uri="{FF2B5EF4-FFF2-40B4-BE49-F238E27FC236}">
                <a16:creationId xmlns:a16="http://schemas.microsoft.com/office/drawing/2014/main" id="{D172875F-4435-4ABF-B300-40685FA3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F357C-0665-4FA2-BABF-7DA019F9DEAC}"/>
              </a:ext>
            </a:extLst>
          </p:cNvPr>
          <p:cNvSpPr txBox="1"/>
          <p:nvPr/>
        </p:nvSpPr>
        <p:spPr>
          <a:xfrm>
            <a:off x="2190992" y="1036607"/>
            <a:ext cx="3905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Wow, Maggie has learned lots of English because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400" b="1" dirty="0">
                <a:solidFill>
                  <a:prstClr val="white"/>
                </a:solidFill>
              </a:rPr>
              <a:t>Thanks for helping Maggie!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cat&#10;&#10;Description automatically generated">
            <a:extLst>
              <a:ext uri="{FF2B5EF4-FFF2-40B4-BE49-F238E27FC236}">
                <a16:creationId xmlns:a16="http://schemas.microsoft.com/office/drawing/2014/main" id="{CB95F615-415F-CB44-A118-C9A9EAF6C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 rot="318343"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D975C71B-6D54-9746-9DD7-A55B003D9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5348">
            <a:off x="1486265" y="5406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2596C4F9-3476-104B-B698-E39B42EA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6208" y="398311"/>
            <a:ext cx="1276592" cy="1276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27B-51BB-824F-843E-CDA4D2D828DB}"/>
              </a:ext>
            </a:extLst>
          </p:cNvPr>
          <p:cNvSpPr txBox="1"/>
          <p:nvPr/>
        </p:nvSpPr>
        <p:spPr>
          <a:xfrm>
            <a:off x="1064156" y="1290607"/>
            <a:ext cx="5285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She is learning to speak English and she has some questions for you.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3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2596C4F9-3476-104B-B698-E39B42EA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6208" y="398311"/>
            <a:ext cx="1276592" cy="1276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27B-51BB-824F-843E-CDA4D2D828DB}"/>
              </a:ext>
            </a:extLst>
          </p:cNvPr>
          <p:cNvSpPr txBox="1"/>
          <p:nvPr/>
        </p:nvSpPr>
        <p:spPr>
          <a:xfrm>
            <a:off x="1064156" y="1290607"/>
            <a:ext cx="5285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She is learning to speak English and she has some questions for you.</a:t>
            </a:r>
          </a:p>
          <a:p>
            <a:endParaRPr lang="en-US" sz="2400" dirty="0"/>
          </a:p>
          <a:p>
            <a:r>
              <a:rPr lang="en-US" sz="2400" dirty="0"/>
              <a:t>Now, let’s help Maggie learn English! </a:t>
            </a:r>
          </a:p>
          <a:p>
            <a:endParaRPr lang="en-US" sz="2400" dirty="0"/>
          </a:p>
        </p:txBody>
      </p:sp>
      <p:pic>
        <p:nvPicPr>
          <p:cNvPr id="3" name="Graphic 2" descr="Books outline">
            <a:extLst>
              <a:ext uri="{FF2B5EF4-FFF2-40B4-BE49-F238E27FC236}">
                <a16:creationId xmlns:a16="http://schemas.microsoft.com/office/drawing/2014/main" id="{315C05BD-80D8-964D-B385-904B21CC3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564" y="4476262"/>
            <a:ext cx="914400" cy="914400"/>
          </a:xfrm>
          <a:prstGeom prst="rect">
            <a:avLst/>
          </a:prstGeom>
        </p:spPr>
      </p:pic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BE90870C-FD2A-3442-B19F-AD216E8C7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766" y="4926668"/>
            <a:ext cx="1106487" cy="1106487"/>
          </a:xfrm>
          <a:prstGeom prst="rect">
            <a:avLst/>
          </a:prstGeom>
        </p:spPr>
      </p:pic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CD63D8A1-6E08-4F49-987D-CE102D4FD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3927" y="51101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192869"/>
              </p:ext>
            </p:extLst>
          </p:nvPr>
        </p:nvGraphicFramePr>
        <p:xfrm>
          <a:off x="1043302" y="2744936"/>
          <a:ext cx="5637524" cy="284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CFD414-5761-7748-B480-03079A567F3D}"/>
              </a:ext>
            </a:extLst>
          </p:cNvPr>
          <p:cNvSpPr txBox="1"/>
          <p:nvPr/>
        </p:nvSpPr>
        <p:spPr>
          <a:xfrm>
            <a:off x="1064156" y="1290607"/>
            <a:ext cx="5285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dirty="0">
                <a:solidFill>
                  <a:prstClr val="black"/>
                </a:solidFill>
              </a:rPr>
              <a:t>Maggie is unsure what is right to say.  Let’s hear what she says first before we help her!  This is what she says:</a:t>
            </a:r>
          </a:p>
        </p:txBody>
      </p:sp>
    </p:spTree>
    <p:extLst>
      <p:ext uri="{BB962C8B-B14F-4D97-AF65-F5344CB8AC3E}">
        <p14:creationId xmlns:p14="http://schemas.microsoft.com/office/powerpoint/2010/main" val="36606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12500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152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56627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608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136371"/>
              </p:ext>
            </p:extLst>
          </p:nvPr>
        </p:nvGraphicFramePr>
        <p:xfrm>
          <a:off x="1043302" y="2744936"/>
          <a:ext cx="5637524" cy="284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CFD414-5761-7748-B480-03079A567F3D}"/>
              </a:ext>
            </a:extLst>
          </p:cNvPr>
          <p:cNvSpPr txBox="1"/>
          <p:nvPr/>
        </p:nvSpPr>
        <p:spPr>
          <a:xfrm>
            <a:off x="1064156" y="1290607"/>
            <a:ext cx="5285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dirty="0">
                <a:solidFill>
                  <a:prstClr val="black"/>
                </a:solidFill>
              </a:rPr>
              <a:t>Okay. This is what Maggie says:</a:t>
            </a:r>
          </a:p>
        </p:txBody>
      </p:sp>
    </p:spTree>
    <p:extLst>
      <p:ext uri="{BB962C8B-B14F-4D97-AF65-F5344CB8AC3E}">
        <p14:creationId xmlns:p14="http://schemas.microsoft.com/office/powerpoint/2010/main" val="33833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9242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207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101314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698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288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</dc:creator>
  <cp:lastModifiedBy>Siying Zhang</cp:lastModifiedBy>
  <cp:revision>17</cp:revision>
  <dcterms:created xsi:type="dcterms:W3CDTF">2020-12-02T16:18:39Z</dcterms:created>
  <dcterms:modified xsi:type="dcterms:W3CDTF">2021-12-27T21:40:56Z</dcterms:modified>
</cp:coreProperties>
</file>