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6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/>
    <p:restoredTop sz="79116"/>
  </p:normalViewPr>
  <p:slideViewPr>
    <p:cSldViewPr snapToGrid="0">
      <p:cViewPr varScale="1">
        <p:scale>
          <a:sx n="100" d="100"/>
          <a:sy n="100" d="100"/>
        </p:scale>
        <p:origin x="9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EB27-3614-1E49-84AD-66D6C033AB12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C3B4A-D91E-0D48-986B-A131360D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8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6C3B4A-D91E-0D48-986B-A131360DD8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9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6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2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5547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ageCurlDouble"/>
        <p:sndAc>
          <p:stSnd>
            <p:snd r:embed="rId1" name="page-flip-01a.wav"/>
          </p:stSnd>
        </p:sndAc>
      </p:transition>
    </mc:Choice>
    <mc:Fallback xmlns="">
      <p:transition spd="slow">
        <p:fade/>
        <p:sndAc>
          <p:stSnd>
            <p:snd r:embed="rId3" name="page-flip-01a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0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9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68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E57EDD-6A7E-DA45-A15E-DF52F206872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D0B5B1-A3B6-4843-A4E3-F79C4C876C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8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Picture 11" descr="Bright green doodle background">
            <a:extLst>
              <a:ext uri="{FF2B5EF4-FFF2-40B4-BE49-F238E27FC236}">
                <a16:creationId xmlns:a16="http://schemas.microsoft.com/office/drawing/2014/main" id="{D4210A1B-D577-D9CE-3D18-91DB68B09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65" r="25735"/>
          <a:stretch/>
        </p:blipFill>
        <p:spPr>
          <a:xfrm>
            <a:off x="20" y="975"/>
            <a:ext cx="753463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966E7-9E00-AE5F-7EEB-15E523A5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304224" cy="290169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6000" b="1" spc="2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The </a:t>
            </a:r>
            <a:br>
              <a:rPr lang="en-US" sz="6000" b="1" spc="2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</a:br>
            <a:r>
              <a:rPr lang="en-US" sz="6000" b="1" spc="2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Curious </a:t>
            </a:r>
            <a:br>
              <a:rPr lang="en-US" sz="6000" b="1" spc="200" dirty="0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</a:br>
            <a:r>
              <a:rPr lang="en-US" sz="6000" b="1" spc="200" dirty="0" err="1">
                <a:solidFill>
                  <a:srgbClr val="FFFFFF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maggie</a:t>
            </a:r>
            <a:endParaRPr lang="en-US" sz="6000" b="1" spc="200" dirty="0">
              <a:solidFill>
                <a:srgbClr val="FFFFFF"/>
              </a:solidFill>
              <a:latin typeface="Dreaming Outloud Pro" panose="03050502040302030504" pitchFamily="66" charset="77"/>
              <a:cs typeface="Dreaming Outloud Pro" panose="03050502040302030504" pitchFamily="66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FF0E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69FF25-3D06-364F-6F47-1BF13B81A9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8379" r="29686" b="-1"/>
          <a:stretch/>
        </p:blipFill>
        <p:spPr>
          <a:xfrm>
            <a:off x="8570145" y="2127512"/>
            <a:ext cx="3055214" cy="4498831"/>
          </a:xfrm>
          <a:prstGeom prst="rect">
            <a:avLst/>
          </a:prstGeom>
          <a:noFill/>
        </p:spPr>
      </p:pic>
      <p:pic>
        <p:nvPicPr>
          <p:cNvPr id="65" name="Picture 64" descr="Empty speech bubbles">
            <a:extLst>
              <a:ext uri="{FF2B5EF4-FFF2-40B4-BE49-F238E27FC236}">
                <a16:creationId xmlns:a16="http://schemas.microsoft.com/office/drawing/2014/main" id="{45E0D08E-C1E7-9D05-B7C9-873DE373E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333" y="25766"/>
            <a:ext cx="3641583" cy="24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12478</TotalTime>
  <Words>6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Dreaming Outloud Pro</vt:lpstr>
      <vt:lpstr>Tw Cen MT</vt:lpstr>
      <vt:lpstr>Tw Cen MT Condensed</vt:lpstr>
      <vt:lpstr>Wingdings 3</vt:lpstr>
      <vt:lpstr>Integral</vt:lpstr>
      <vt:lpstr>The  Curious  maggie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</dc:title>
  <dc:creator>David Rose</dc:creator>
  <cp:lastModifiedBy>Siying ZHANG</cp:lastModifiedBy>
  <cp:revision>33</cp:revision>
  <dcterms:created xsi:type="dcterms:W3CDTF">2022-08-17T18:13:07Z</dcterms:created>
  <dcterms:modified xsi:type="dcterms:W3CDTF">2023-01-13T03:40:55Z</dcterms:modified>
</cp:coreProperties>
</file>